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omments/comment2.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2.xml" ContentType="application/vnd.openxmlformats-officedocument.themeOverr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 id="2147483713" r:id="rId3"/>
    <p:sldMasterId id="2147483725" r:id="rId4"/>
    <p:sldMasterId id="2147483738" r:id="rId5"/>
    <p:sldMasterId id="2147483750" r:id="rId6"/>
  </p:sldMasterIdLst>
  <p:notesMasterIdLst>
    <p:notesMasterId r:id="rId53"/>
  </p:notesMasterIdLst>
  <p:sldIdLst>
    <p:sldId id="420" r:id="rId7"/>
    <p:sldId id="651" r:id="rId8"/>
    <p:sldId id="653" r:id="rId9"/>
    <p:sldId id="652" r:id="rId10"/>
    <p:sldId id="583" r:id="rId11"/>
    <p:sldId id="596" r:id="rId12"/>
    <p:sldId id="637" r:id="rId13"/>
    <p:sldId id="585" r:id="rId14"/>
    <p:sldId id="589" r:id="rId15"/>
    <p:sldId id="591" r:id="rId16"/>
    <p:sldId id="645" r:id="rId17"/>
    <p:sldId id="590" r:id="rId18"/>
    <p:sldId id="612" r:id="rId19"/>
    <p:sldId id="646" r:id="rId20"/>
    <p:sldId id="639" r:id="rId21"/>
    <p:sldId id="654" r:id="rId22"/>
    <p:sldId id="640" r:id="rId23"/>
    <p:sldId id="595" r:id="rId24"/>
    <p:sldId id="642" r:id="rId25"/>
    <p:sldId id="643" r:id="rId26"/>
    <p:sldId id="641" r:id="rId27"/>
    <p:sldId id="598" r:id="rId28"/>
    <p:sldId id="611" r:id="rId29"/>
    <p:sldId id="647" r:id="rId30"/>
    <p:sldId id="614" r:id="rId31"/>
    <p:sldId id="599" r:id="rId32"/>
    <p:sldId id="603" r:id="rId33"/>
    <p:sldId id="648" r:id="rId34"/>
    <p:sldId id="617" r:id="rId35"/>
    <p:sldId id="600" r:id="rId36"/>
    <p:sldId id="604" r:id="rId37"/>
    <p:sldId id="649" r:id="rId38"/>
    <p:sldId id="620" r:id="rId39"/>
    <p:sldId id="605" r:id="rId40"/>
    <p:sldId id="606" r:id="rId41"/>
    <p:sldId id="621" r:id="rId42"/>
    <p:sldId id="623" r:id="rId43"/>
    <p:sldId id="607" r:id="rId44"/>
    <p:sldId id="628" r:id="rId45"/>
    <p:sldId id="650" r:id="rId46"/>
    <p:sldId id="631" r:id="rId47"/>
    <p:sldId id="636" r:id="rId48"/>
    <p:sldId id="632" r:id="rId49"/>
    <p:sldId id="633" r:id="rId50"/>
    <p:sldId id="634" r:id="rId51"/>
    <p:sldId id="582" r:id="rId52"/>
  </p:sldIdLst>
  <p:sldSz cx="9144000" cy="6858000" type="screen4x3"/>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ng Eva" initials="JE" lastIdx="18" clrIdx="0"/>
  <p:cmAuthor id="1" name="Haller Alexandra" initials="HA" lastIdx="50" clrIdx="1"/>
  <p:cmAuthor id="2" name="User name" initials="Un" lastIdx="12" clrIdx="2"/>
  <p:cmAuthor id="3" name="Stockhammer Verena" initials="SV" lastIdx="1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DBB5E"/>
    <a:srgbClr val="FDAB95"/>
    <a:srgbClr val="92D050"/>
    <a:srgbClr val="B62904"/>
    <a:srgbClr val="94938F"/>
    <a:srgbClr val="FFE9A3"/>
    <a:srgbClr val="3C628F"/>
    <a:srgbClr val="FEE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3" autoAdjust="0"/>
    <p:restoredTop sz="76554" autoAdjust="0"/>
  </p:normalViewPr>
  <p:slideViewPr>
    <p:cSldViewPr showGuides="1">
      <p:cViewPr varScale="1">
        <p:scale>
          <a:sx n="100" d="100"/>
          <a:sy n="100" d="100"/>
        </p:scale>
        <p:origin x="1806" y="-48"/>
      </p:cViewPr>
      <p:guideLst>
        <p:guide orient="horz" pos="2160"/>
        <p:guide pos="2880"/>
      </p:guideLst>
    </p:cSldViewPr>
  </p:slideViewPr>
  <p:outlineViewPr>
    <p:cViewPr>
      <p:scale>
        <a:sx n="33" d="100"/>
        <a:sy n="33" d="100"/>
      </p:scale>
      <p:origin x="0" y="-11238"/>
    </p:cViewPr>
  </p:outlineViewPr>
  <p:notesTextViewPr>
    <p:cViewPr>
      <p:scale>
        <a:sx n="3" d="2"/>
        <a:sy n="3" d="2"/>
      </p:scale>
      <p:origin x="0" y="0"/>
    </p:cViewPr>
  </p:notesTextViewPr>
  <p:sorterViewPr>
    <p:cViewPr>
      <p:scale>
        <a:sx n="100" d="100"/>
        <a:sy n="100" d="100"/>
      </p:scale>
      <p:origin x="0" y="654"/>
    </p:cViewPr>
  </p:sorterViewPr>
  <p:notesViewPr>
    <p:cSldViewPr>
      <p:cViewPr varScale="1">
        <p:scale>
          <a:sx n="81" d="100"/>
          <a:sy n="81" d="100"/>
        </p:scale>
        <p:origin x="1110"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9-05-14T10:50:35.510" idx="1">
    <p:pos x="10" y="10"/>
    <p:text>Bild austauschen sobald aktuelle Website online ist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6-06T10:31:16.164" idx="46">
    <p:pos x="10" y="10"/>
    <p:text>entsprechend adaptieren, wenn das dritte LMP fertig ist.</p:text>
    <p:extLst>
      <p:ext uri="{C676402C-5697-4E1C-873F-D02D1690AC5C}">
        <p15:threadingInfo xmlns:p15="http://schemas.microsoft.com/office/powerpoint/2012/main" timeZoneBias="-120"/>
      </p:ext>
    </p:extLst>
  </p:cm>
  <p:cm authorId="1" dt="2019-06-06T10:32:15.351" idx="47">
    <p:pos x="10" y="146"/>
    <p:text>Falls ihr die Notizen noch ausführlicher haben möchtet, könnt ihr sie natürlich gerne noch ergänzen</p:text>
    <p:extLst>
      <p:ext uri="{C676402C-5697-4E1C-873F-D02D1690AC5C}">
        <p15:threadingInfo xmlns:p15="http://schemas.microsoft.com/office/powerpoint/2012/main" timeZoneBias="-120">
          <p15:parentCm authorId="1" idx="46"/>
        </p15:threadingInfo>
      </p:ext>
    </p:extLst>
  </p:cm>
</p:cmLst>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E0888E-C6BF-46CB-93A3-FDFCCA9F522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de-DE"/>
        </a:p>
      </dgm:t>
    </dgm:pt>
    <dgm:pt modelId="{CCB233D5-99D6-444B-82E1-63EC7B1B691A}">
      <dgm:prSet phldrT="[Text]"/>
      <dgm:spPr>
        <a:solidFill>
          <a:schemeClr val="bg1"/>
        </a:solidFill>
        <a:ln>
          <a:solidFill>
            <a:srgbClr val="FDBB5E"/>
          </a:solidFill>
        </a:ln>
      </dgm:spPr>
      <dgm:t>
        <a:bodyPr/>
        <a:lstStyle/>
        <a:p>
          <a:r>
            <a:rPr lang="de-DE" b="1" dirty="0">
              <a:solidFill>
                <a:schemeClr val="tx1"/>
              </a:solidFill>
            </a:rPr>
            <a:t>Train-</a:t>
          </a:r>
          <a:r>
            <a:rPr lang="de-DE" b="1" dirty="0" err="1">
              <a:solidFill>
                <a:schemeClr val="tx1"/>
              </a:solidFill>
            </a:rPr>
            <a:t>the</a:t>
          </a:r>
          <a:r>
            <a:rPr lang="de-DE" b="1" dirty="0">
              <a:solidFill>
                <a:schemeClr val="tx1"/>
              </a:solidFill>
            </a:rPr>
            <a:t>-Trainer Manual</a:t>
          </a:r>
        </a:p>
      </dgm:t>
    </dgm:pt>
    <dgm:pt modelId="{D3FD1AC1-85E1-4E0F-919F-939A8D52F6F4}" type="parTrans" cxnId="{39EEC1C2-A2E4-4A16-BB99-AC2217A5A5A3}">
      <dgm:prSet/>
      <dgm:spPr/>
      <dgm:t>
        <a:bodyPr/>
        <a:lstStyle/>
        <a:p>
          <a:endParaRPr lang="de-DE"/>
        </a:p>
      </dgm:t>
    </dgm:pt>
    <dgm:pt modelId="{BE54A5E7-8189-43DB-A87D-377670CC67D2}" type="sibTrans" cxnId="{39EEC1C2-A2E4-4A16-BB99-AC2217A5A5A3}">
      <dgm:prSet/>
      <dgm:spPr/>
      <dgm:t>
        <a:bodyPr/>
        <a:lstStyle/>
        <a:p>
          <a:endParaRPr lang="de-DE"/>
        </a:p>
      </dgm:t>
    </dgm:pt>
    <dgm:pt modelId="{0EF1A987-6C5C-4FDE-A197-EB73A1CE9405}">
      <dgm:prSet phldrT="[Text]" custT="1"/>
      <dgm:spPr>
        <a:noFill/>
        <a:ln>
          <a:solidFill>
            <a:srgbClr val="FDBB5E"/>
          </a:solidFill>
        </a:ln>
      </dgm:spPr>
      <dgm:t>
        <a:bodyPr/>
        <a:lstStyle/>
        <a:p>
          <a:r>
            <a:rPr lang="de-DE" sz="1600" dirty="0">
              <a:solidFill>
                <a:schemeClr val="tx1"/>
              </a:solidFill>
            </a:rPr>
            <a:t>Warum sollte ich Logistikthemen in meinen Unterricht integrieren?</a:t>
          </a:r>
          <a:endParaRPr lang="de-DE" sz="1600" dirty="0"/>
        </a:p>
      </dgm:t>
    </dgm:pt>
    <dgm:pt modelId="{4AC6C325-BDC3-4E9E-A974-22CC0A89D2AB}" type="parTrans" cxnId="{F22DB98F-C383-4461-9CD9-BE3B31C4BC88}">
      <dgm:prSet/>
      <dgm:spPr>
        <a:solidFill>
          <a:schemeClr val="bg1"/>
        </a:solidFill>
        <a:ln>
          <a:solidFill>
            <a:srgbClr val="FDBB5E"/>
          </a:solidFill>
        </a:ln>
      </dgm:spPr>
      <dgm:t>
        <a:bodyPr/>
        <a:lstStyle/>
        <a:p>
          <a:endParaRPr lang="de-DE">
            <a:solidFill>
              <a:schemeClr val="tx1"/>
            </a:solidFill>
          </a:endParaRPr>
        </a:p>
      </dgm:t>
    </dgm:pt>
    <dgm:pt modelId="{8818478A-73BA-47B1-8DA1-2829C49152C8}" type="sibTrans" cxnId="{F22DB98F-C383-4461-9CD9-BE3B31C4BC88}">
      <dgm:prSet/>
      <dgm:spPr/>
      <dgm:t>
        <a:bodyPr/>
        <a:lstStyle/>
        <a:p>
          <a:endParaRPr lang="de-DE"/>
        </a:p>
      </dgm:t>
    </dgm:pt>
    <dgm:pt modelId="{510E2884-BA7E-463A-8C17-1CB35DD8CC28}">
      <dgm:prSet phldrT="[Text]" custT="1"/>
      <dgm:spPr>
        <a:noFill/>
        <a:ln>
          <a:solidFill>
            <a:srgbClr val="FDBB5E"/>
          </a:solidFill>
        </a:ln>
      </dgm:spPr>
      <dgm:t>
        <a:bodyPr/>
        <a:lstStyle/>
        <a:p>
          <a:r>
            <a:rPr lang="de-DE" sz="1600" dirty="0" err="1">
              <a:solidFill>
                <a:schemeClr val="tx1"/>
              </a:solidFill>
            </a:rPr>
            <a:t>RETrans</a:t>
          </a:r>
          <a:endParaRPr lang="de-DE" sz="1600" dirty="0">
            <a:solidFill>
              <a:schemeClr val="tx1"/>
            </a:solidFill>
          </a:endParaRPr>
        </a:p>
      </dgm:t>
    </dgm:pt>
    <dgm:pt modelId="{8DF82013-41F7-4A8F-9CDF-7672EEA96979}" type="parTrans" cxnId="{B62F770B-8F27-416D-A2BC-2E9FCF245FA1}">
      <dgm:prSet/>
      <dgm:spPr>
        <a:ln>
          <a:solidFill>
            <a:srgbClr val="FDBB5E"/>
          </a:solidFill>
        </a:ln>
      </dgm:spPr>
      <dgm:t>
        <a:bodyPr/>
        <a:lstStyle/>
        <a:p>
          <a:endParaRPr lang="de-DE"/>
        </a:p>
      </dgm:t>
    </dgm:pt>
    <dgm:pt modelId="{EA57E3D1-70E5-4282-A70F-32917B1BBE3A}" type="sibTrans" cxnId="{B62F770B-8F27-416D-A2BC-2E9FCF245FA1}">
      <dgm:prSet/>
      <dgm:spPr/>
      <dgm:t>
        <a:bodyPr/>
        <a:lstStyle/>
        <a:p>
          <a:endParaRPr lang="de-DE"/>
        </a:p>
      </dgm:t>
    </dgm:pt>
    <dgm:pt modelId="{3048BD4C-1DBC-45D2-A554-6D876DC55D52}">
      <dgm:prSet phldrT="[Text]" custT="1"/>
      <dgm:spPr>
        <a:noFill/>
        <a:ln>
          <a:solidFill>
            <a:srgbClr val="FDBB5E"/>
          </a:solidFill>
        </a:ln>
      </dgm:spPr>
      <dgm:t>
        <a:bodyPr/>
        <a:lstStyle/>
        <a:p>
          <a:r>
            <a:rPr lang="de-DE" sz="1600" dirty="0" err="1">
              <a:solidFill>
                <a:schemeClr val="tx1"/>
              </a:solidFill>
            </a:rPr>
            <a:t>RERail</a:t>
          </a:r>
          <a:endParaRPr lang="de-DE" sz="1600" dirty="0">
            <a:solidFill>
              <a:schemeClr val="tx1"/>
            </a:solidFill>
          </a:endParaRPr>
        </a:p>
      </dgm:t>
    </dgm:pt>
    <dgm:pt modelId="{AF229F21-C95B-48B3-9A3E-29D85E9B3F5F}" type="parTrans" cxnId="{B793E8EA-A55C-4689-8EA4-F8C9A32EEC9C}">
      <dgm:prSet/>
      <dgm:spPr>
        <a:solidFill>
          <a:schemeClr val="bg1"/>
        </a:solidFill>
        <a:ln>
          <a:solidFill>
            <a:srgbClr val="FDBB5E"/>
          </a:solidFill>
        </a:ln>
      </dgm:spPr>
      <dgm:t>
        <a:bodyPr/>
        <a:lstStyle/>
        <a:p>
          <a:endParaRPr lang="de-DE">
            <a:solidFill>
              <a:schemeClr val="tx1"/>
            </a:solidFill>
          </a:endParaRPr>
        </a:p>
      </dgm:t>
    </dgm:pt>
    <dgm:pt modelId="{47C140C6-4796-4B36-8FCC-BE1BED8AB15D}" type="sibTrans" cxnId="{B793E8EA-A55C-4689-8EA4-F8C9A32EEC9C}">
      <dgm:prSet/>
      <dgm:spPr/>
      <dgm:t>
        <a:bodyPr/>
        <a:lstStyle/>
        <a:p>
          <a:endParaRPr lang="de-DE"/>
        </a:p>
      </dgm:t>
    </dgm:pt>
    <dgm:pt modelId="{B42D6874-81C6-4314-A035-1C19815FC776}">
      <dgm:prSet phldrT="[Text]" custT="1"/>
      <dgm:spPr>
        <a:noFill/>
        <a:ln>
          <a:solidFill>
            <a:srgbClr val="FDBB5E"/>
          </a:solidFill>
        </a:ln>
      </dgm:spPr>
      <dgm:t>
        <a:bodyPr/>
        <a:lstStyle/>
        <a:p>
          <a:r>
            <a:rPr lang="de-DE" sz="1600" dirty="0">
              <a:solidFill>
                <a:schemeClr val="tx1"/>
              </a:solidFill>
            </a:rPr>
            <a:t>REWWay</a:t>
          </a:r>
        </a:p>
      </dgm:t>
    </dgm:pt>
    <dgm:pt modelId="{2FA5C9F2-7673-438A-8C3A-EED395CF75D7}" type="parTrans" cxnId="{0B903BA4-04C9-466F-97E4-8AED84BCF5E6}">
      <dgm:prSet/>
      <dgm:spPr>
        <a:solidFill>
          <a:schemeClr val="bg1"/>
        </a:solidFill>
        <a:ln>
          <a:solidFill>
            <a:srgbClr val="FDBB5E"/>
          </a:solidFill>
        </a:ln>
      </dgm:spPr>
      <dgm:t>
        <a:bodyPr/>
        <a:lstStyle/>
        <a:p>
          <a:endParaRPr lang="de-DE">
            <a:solidFill>
              <a:schemeClr val="tx1"/>
            </a:solidFill>
          </a:endParaRPr>
        </a:p>
      </dgm:t>
    </dgm:pt>
    <dgm:pt modelId="{FC6D96FB-9E1B-4814-B403-7A67CCAD443C}" type="sibTrans" cxnId="{0B903BA4-04C9-466F-97E4-8AED84BCF5E6}">
      <dgm:prSet/>
      <dgm:spPr/>
      <dgm:t>
        <a:bodyPr/>
        <a:lstStyle/>
        <a:p>
          <a:endParaRPr lang="de-DE"/>
        </a:p>
      </dgm:t>
    </dgm:pt>
    <dgm:pt modelId="{961CF1D7-AD46-47FB-8E99-A556EE33099F}">
      <dgm:prSet phldrT="[Text]" custT="1"/>
      <dgm:spPr>
        <a:noFill/>
        <a:ln>
          <a:solidFill>
            <a:srgbClr val="FDBB5E"/>
          </a:solidFill>
        </a:ln>
      </dgm:spPr>
      <dgm:t>
        <a:bodyPr/>
        <a:lstStyle/>
        <a:p>
          <a:r>
            <a:rPr lang="de-DE" sz="1600" dirty="0" err="1">
              <a:solidFill>
                <a:schemeClr val="tx1"/>
              </a:solidFill>
            </a:rPr>
            <a:t>REEcoTrans</a:t>
          </a:r>
          <a:endParaRPr lang="de-DE" sz="1600" dirty="0">
            <a:solidFill>
              <a:schemeClr val="tx1"/>
            </a:solidFill>
          </a:endParaRPr>
        </a:p>
      </dgm:t>
    </dgm:pt>
    <dgm:pt modelId="{61B712AC-8AA1-49E3-B0A8-1D8B10151E9C}" type="parTrans" cxnId="{EAA313B0-EE04-47F3-ACF7-1C7308B52BCA}">
      <dgm:prSet/>
      <dgm:spPr>
        <a:solidFill>
          <a:schemeClr val="bg1"/>
        </a:solidFill>
        <a:ln>
          <a:solidFill>
            <a:srgbClr val="FDBB5E"/>
          </a:solidFill>
        </a:ln>
      </dgm:spPr>
      <dgm:t>
        <a:bodyPr/>
        <a:lstStyle/>
        <a:p>
          <a:endParaRPr lang="de-DE">
            <a:solidFill>
              <a:schemeClr val="tx1"/>
            </a:solidFill>
          </a:endParaRPr>
        </a:p>
      </dgm:t>
    </dgm:pt>
    <dgm:pt modelId="{E0FD3AD6-C495-460D-A2F8-9AF08DA8ABA9}" type="sibTrans" cxnId="{EAA313B0-EE04-47F3-ACF7-1C7308B52BCA}">
      <dgm:prSet/>
      <dgm:spPr/>
      <dgm:t>
        <a:bodyPr/>
        <a:lstStyle/>
        <a:p>
          <a:endParaRPr lang="de-DE"/>
        </a:p>
      </dgm:t>
    </dgm:pt>
    <dgm:pt modelId="{30369297-FE0F-4D6B-BC1F-EFA48805AB05}">
      <dgm:prSet phldrT="[Text]" custT="1"/>
      <dgm:spPr>
        <a:noFill/>
        <a:ln>
          <a:solidFill>
            <a:srgbClr val="FDBB5E"/>
          </a:solidFill>
        </a:ln>
      </dgm:spPr>
      <dgm:t>
        <a:bodyPr/>
        <a:lstStyle/>
        <a:p>
          <a:r>
            <a:rPr lang="de-DE" sz="1600" dirty="0">
              <a:solidFill>
                <a:schemeClr val="tx1"/>
              </a:solidFill>
            </a:rPr>
            <a:t>Zusätzliche Angebote</a:t>
          </a:r>
        </a:p>
      </dgm:t>
    </dgm:pt>
    <dgm:pt modelId="{20C1970E-A3E3-4C6C-B061-C35BDB0466C5}" type="parTrans" cxnId="{AEA20035-64B8-4C3D-A770-4EDE518E626B}">
      <dgm:prSet/>
      <dgm:spPr>
        <a:solidFill>
          <a:schemeClr val="bg1"/>
        </a:solidFill>
        <a:ln>
          <a:solidFill>
            <a:srgbClr val="FDBB5E"/>
          </a:solidFill>
        </a:ln>
      </dgm:spPr>
      <dgm:t>
        <a:bodyPr/>
        <a:lstStyle/>
        <a:p>
          <a:endParaRPr lang="de-DE">
            <a:solidFill>
              <a:schemeClr val="tx1"/>
            </a:solidFill>
          </a:endParaRPr>
        </a:p>
      </dgm:t>
    </dgm:pt>
    <dgm:pt modelId="{A348DD7F-84EB-4862-A996-91A01F717BED}" type="sibTrans" cxnId="{AEA20035-64B8-4C3D-A770-4EDE518E626B}">
      <dgm:prSet/>
      <dgm:spPr/>
      <dgm:t>
        <a:bodyPr/>
        <a:lstStyle/>
        <a:p>
          <a:endParaRPr lang="de-DE"/>
        </a:p>
      </dgm:t>
    </dgm:pt>
    <dgm:pt modelId="{4F609AE9-9703-4096-849C-013018ACF905}">
      <dgm:prSet phldrT="[Text]" custT="1"/>
      <dgm:spPr>
        <a:noFill/>
        <a:ln>
          <a:solidFill>
            <a:srgbClr val="FDBB5E"/>
          </a:solidFill>
        </a:ln>
      </dgm:spPr>
      <dgm:t>
        <a:bodyPr/>
        <a:lstStyle/>
        <a:p>
          <a:r>
            <a:rPr lang="de-DE" sz="1600">
              <a:solidFill>
                <a:schemeClr val="tx1"/>
              </a:solidFill>
            </a:rPr>
            <a:t>RERoad</a:t>
          </a:r>
          <a:endParaRPr lang="de-DE" sz="1600" dirty="0">
            <a:solidFill>
              <a:schemeClr val="tx1"/>
            </a:solidFill>
          </a:endParaRPr>
        </a:p>
      </dgm:t>
    </dgm:pt>
    <dgm:pt modelId="{F6221F56-21FC-452F-A0B7-8AF4FCE49A6B}" type="sibTrans" cxnId="{F2F43243-3A6B-4C08-ACBB-5EA788B69953}">
      <dgm:prSet/>
      <dgm:spPr/>
      <dgm:t>
        <a:bodyPr/>
        <a:lstStyle/>
        <a:p>
          <a:endParaRPr lang="de-DE"/>
        </a:p>
      </dgm:t>
    </dgm:pt>
    <dgm:pt modelId="{D5DD6188-6A90-4233-8F6B-89D3F2C8921D}" type="parTrans" cxnId="{F2F43243-3A6B-4C08-ACBB-5EA788B69953}">
      <dgm:prSet/>
      <dgm:spPr>
        <a:ln>
          <a:solidFill>
            <a:srgbClr val="FDBB5E"/>
          </a:solidFill>
        </a:ln>
      </dgm:spPr>
      <dgm:t>
        <a:bodyPr/>
        <a:lstStyle/>
        <a:p>
          <a:endParaRPr lang="de-DE"/>
        </a:p>
      </dgm:t>
    </dgm:pt>
    <dgm:pt modelId="{0D9B6D96-4BFD-429B-A606-EA3F73786660}">
      <dgm:prSet phldrT="[Text]" custT="1"/>
      <dgm:spPr>
        <a:noFill/>
        <a:ln>
          <a:solidFill>
            <a:srgbClr val="FDBB5E"/>
          </a:solidFill>
        </a:ln>
      </dgm:spPr>
      <dgm:t>
        <a:bodyPr/>
        <a:lstStyle/>
        <a:p>
          <a:r>
            <a:rPr lang="de-DE" sz="1600" dirty="0">
              <a:solidFill>
                <a:schemeClr val="tx1"/>
              </a:solidFill>
            </a:rPr>
            <a:t>Wie arbeite ich am besten mit den Lehrmitteln?</a:t>
          </a:r>
        </a:p>
      </dgm:t>
    </dgm:pt>
    <dgm:pt modelId="{B73CB6DF-9C63-4F62-A21A-787DEBC1B7CB}" type="parTrans" cxnId="{B7463624-F312-4F4F-9038-39877540D6F9}">
      <dgm:prSet/>
      <dgm:spPr>
        <a:ln>
          <a:solidFill>
            <a:srgbClr val="FDBB5E"/>
          </a:solidFill>
        </a:ln>
      </dgm:spPr>
      <dgm:t>
        <a:bodyPr/>
        <a:lstStyle/>
        <a:p>
          <a:endParaRPr lang="de-DE"/>
        </a:p>
      </dgm:t>
    </dgm:pt>
    <dgm:pt modelId="{D1AA920A-E22A-4B16-A96D-76F42F3836D8}" type="sibTrans" cxnId="{B7463624-F312-4F4F-9038-39877540D6F9}">
      <dgm:prSet/>
      <dgm:spPr/>
      <dgm:t>
        <a:bodyPr/>
        <a:lstStyle/>
        <a:p>
          <a:endParaRPr lang="de-DE"/>
        </a:p>
      </dgm:t>
    </dgm:pt>
    <dgm:pt modelId="{50D8E95C-D6FF-409B-8E54-FEFF7CD6A475}" type="pres">
      <dgm:prSet presAssocID="{79E0888E-C6BF-46CB-93A3-FDFCCA9F522B}" presName="Name0" presStyleCnt="0">
        <dgm:presLayoutVars>
          <dgm:chPref val="1"/>
          <dgm:dir/>
          <dgm:animOne val="branch"/>
          <dgm:animLvl val="lvl"/>
          <dgm:resizeHandles val="exact"/>
        </dgm:presLayoutVars>
      </dgm:prSet>
      <dgm:spPr/>
      <dgm:t>
        <a:bodyPr/>
        <a:lstStyle/>
        <a:p>
          <a:endParaRPr lang="de-DE"/>
        </a:p>
      </dgm:t>
    </dgm:pt>
    <dgm:pt modelId="{DFAFD4BC-22B0-4718-9E62-ADA3244F25EB}" type="pres">
      <dgm:prSet presAssocID="{CCB233D5-99D6-444B-82E1-63EC7B1B691A}" presName="root1" presStyleCnt="0"/>
      <dgm:spPr/>
    </dgm:pt>
    <dgm:pt modelId="{C9648745-ED62-46CB-80A4-7697F0A4B4D6}" type="pres">
      <dgm:prSet presAssocID="{CCB233D5-99D6-444B-82E1-63EC7B1B691A}" presName="LevelOneTextNode" presStyleLbl="node0" presStyleIdx="0" presStyleCnt="1" custLinFactX="-44023" custLinFactNeighborX="-100000" custLinFactNeighborY="-3955">
        <dgm:presLayoutVars>
          <dgm:chPref val="3"/>
        </dgm:presLayoutVars>
      </dgm:prSet>
      <dgm:spPr/>
      <dgm:t>
        <a:bodyPr/>
        <a:lstStyle/>
        <a:p>
          <a:endParaRPr lang="de-DE"/>
        </a:p>
      </dgm:t>
    </dgm:pt>
    <dgm:pt modelId="{E26185BA-4C50-4BF0-B03F-8836C09D887D}" type="pres">
      <dgm:prSet presAssocID="{CCB233D5-99D6-444B-82E1-63EC7B1B691A}" presName="level2hierChild" presStyleCnt="0"/>
      <dgm:spPr/>
    </dgm:pt>
    <dgm:pt modelId="{86361C13-87AB-4B84-9227-0E25C50D9D75}" type="pres">
      <dgm:prSet presAssocID="{4AC6C325-BDC3-4E9E-A974-22CC0A89D2AB}" presName="conn2-1" presStyleLbl="parChTrans1D2" presStyleIdx="0" presStyleCnt="8"/>
      <dgm:spPr/>
      <dgm:t>
        <a:bodyPr/>
        <a:lstStyle/>
        <a:p>
          <a:endParaRPr lang="de-DE"/>
        </a:p>
      </dgm:t>
    </dgm:pt>
    <dgm:pt modelId="{DEF9B929-2586-4164-B4BB-F688E7B6DCCA}" type="pres">
      <dgm:prSet presAssocID="{4AC6C325-BDC3-4E9E-A974-22CC0A89D2AB}" presName="connTx" presStyleLbl="parChTrans1D2" presStyleIdx="0" presStyleCnt="8"/>
      <dgm:spPr/>
      <dgm:t>
        <a:bodyPr/>
        <a:lstStyle/>
        <a:p>
          <a:endParaRPr lang="de-DE"/>
        </a:p>
      </dgm:t>
    </dgm:pt>
    <dgm:pt modelId="{DD138CFF-CD96-4827-AD25-88829AB98F20}" type="pres">
      <dgm:prSet presAssocID="{0EF1A987-6C5C-4FDE-A197-EB73A1CE9405}" presName="root2" presStyleCnt="0"/>
      <dgm:spPr/>
    </dgm:pt>
    <dgm:pt modelId="{F5ABC9F5-60E8-4CC6-973A-1089023D260F}" type="pres">
      <dgm:prSet presAssocID="{0EF1A987-6C5C-4FDE-A197-EB73A1CE9405}" presName="LevelTwoTextNode" presStyleLbl="node2" presStyleIdx="0" presStyleCnt="8" custScaleX="234386" custLinFactNeighborX="-36952" custLinFactNeighborY="967">
        <dgm:presLayoutVars>
          <dgm:chPref val="3"/>
        </dgm:presLayoutVars>
      </dgm:prSet>
      <dgm:spPr/>
      <dgm:t>
        <a:bodyPr/>
        <a:lstStyle/>
        <a:p>
          <a:endParaRPr lang="de-DE"/>
        </a:p>
      </dgm:t>
    </dgm:pt>
    <dgm:pt modelId="{03439EE9-F619-4795-93F2-A93F2E2FAB51}" type="pres">
      <dgm:prSet presAssocID="{0EF1A987-6C5C-4FDE-A197-EB73A1CE9405}" presName="level3hierChild" presStyleCnt="0"/>
      <dgm:spPr/>
    </dgm:pt>
    <dgm:pt modelId="{965AE7C1-35DA-4C79-A434-DF594B9BBF1B}" type="pres">
      <dgm:prSet presAssocID="{B73CB6DF-9C63-4F62-A21A-787DEBC1B7CB}" presName="conn2-1" presStyleLbl="parChTrans1D2" presStyleIdx="1" presStyleCnt="8"/>
      <dgm:spPr/>
      <dgm:t>
        <a:bodyPr/>
        <a:lstStyle/>
        <a:p>
          <a:endParaRPr lang="de-DE"/>
        </a:p>
      </dgm:t>
    </dgm:pt>
    <dgm:pt modelId="{E3B30AF1-7C4F-421B-B279-6CA084A8C754}" type="pres">
      <dgm:prSet presAssocID="{B73CB6DF-9C63-4F62-A21A-787DEBC1B7CB}" presName="connTx" presStyleLbl="parChTrans1D2" presStyleIdx="1" presStyleCnt="8"/>
      <dgm:spPr/>
      <dgm:t>
        <a:bodyPr/>
        <a:lstStyle/>
        <a:p>
          <a:endParaRPr lang="de-DE"/>
        </a:p>
      </dgm:t>
    </dgm:pt>
    <dgm:pt modelId="{2759DEBA-7B2D-4DDC-B2FC-EC9FE9C29626}" type="pres">
      <dgm:prSet presAssocID="{0D9B6D96-4BFD-429B-A606-EA3F73786660}" presName="root2" presStyleCnt="0"/>
      <dgm:spPr/>
    </dgm:pt>
    <dgm:pt modelId="{3C2597A9-C974-4C77-9292-3BC477D46644}" type="pres">
      <dgm:prSet presAssocID="{0D9B6D96-4BFD-429B-A606-EA3F73786660}" presName="LevelTwoTextNode" presStyleLbl="node2" presStyleIdx="1" presStyleCnt="8" custScaleX="234432" custLinFactNeighborX="-38158" custLinFactNeighborY="-7810">
        <dgm:presLayoutVars>
          <dgm:chPref val="3"/>
        </dgm:presLayoutVars>
      </dgm:prSet>
      <dgm:spPr/>
      <dgm:t>
        <a:bodyPr/>
        <a:lstStyle/>
        <a:p>
          <a:endParaRPr lang="de-DE"/>
        </a:p>
      </dgm:t>
    </dgm:pt>
    <dgm:pt modelId="{480DEFFB-1077-4245-99D9-90AD3098B9E2}" type="pres">
      <dgm:prSet presAssocID="{0D9B6D96-4BFD-429B-A606-EA3F73786660}" presName="level3hierChild" presStyleCnt="0"/>
      <dgm:spPr/>
    </dgm:pt>
    <dgm:pt modelId="{5707576D-5A8A-4747-8817-6EFE37106487}" type="pres">
      <dgm:prSet presAssocID="{8DF82013-41F7-4A8F-9CDF-7672EEA96979}" presName="conn2-1" presStyleLbl="parChTrans1D2" presStyleIdx="2" presStyleCnt="8"/>
      <dgm:spPr/>
      <dgm:t>
        <a:bodyPr/>
        <a:lstStyle/>
        <a:p>
          <a:endParaRPr lang="de-DE"/>
        </a:p>
      </dgm:t>
    </dgm:pt>
    <dgm:pt modelId="{3FD007C9-2BDF-4D0F-9305-6F5375FA294B}" type="pres">
      <dgm:prSet presAssocID="{8DF82013-41F7-4A8F-9CDF-7672EEA96979}" presName="connTx" presStyleLbl="parChTrans1D2" presStyleIdx="2" presStyleCnt="8"/>
      <dgm:spPr/>
      <dgm:t>
        <a:bodyPr/>
        <a:lstStyle/>
        <a:p>
          <a:endParaRPr lang="de-DE"/>
        </a:p>
      </dgm:t>
    </dgm:pt>
    <dgm:pt modelId="{2AF131A0-1083-4124-84A6-51808374B273}" type="pres">
      <dgm:prSet presAssocID="{510E2884-BA7E-463A-8C17-1CB35DD8CC28}" presName="root2" presStyleCnt="0"/>
      <dgm:spPr/>
    </dgm:pt>
    <dgm:pt modelId="{1011AC28-56B8-4E27-96BB-F5959A31F668}" type="pres">
      <dgm:prSet presAssocID="{510E2884-BA7E-463A-8C17-1CB35DD8CC28}" presName="LevelTwoTextNode" presStyleLbl="node2" presStyleIdx="2" presStyleCnt="8" custScaleX="234386" custLinFactNeighborX="-35794" custLinFactNeighborY="3214">
        <dgm:presLayoutVars>
          <dgm:chPref val="3"/>
        </dgm:presLayoutVars>
      </dgm:prSet>
      <dgm:spPr/>
      <dgm:t>
        <a:bodyPr/>
        <a:lstStyle/>
        <a:p>
          <a:endParaRPr lang="de-DE"/>
        </a:p>
      </dgm:t>
    </dgm:pt>
    <dgm:pt modelId="{690F6431-547F-486B-B98E-61AA07A01D65}" type="pres">
      <dgm:prSet presAssocID="{510E2884-BA7E-463A-8C17-1CB35DD8CC28}" presName="level3hierChild" presStyleCnt="0"/>
      <dgm:spPr/>
    </dgm:pt>
    <dgm:pt modelId="{7CB8F192-9AC0-490C-9CF0-8D2379E360C4}" type="pres">
      <dgm:prSet presAssocID="{D5DD6188-6A90-4233-8F6B-89D3F2C8921D}" presName="conn2-1" presStyleLbl="parChTrans1D2" presStyleIdx="3" presStyleCnt="8"/>
      <dgm:spPr/>
      <dgm:t>
        <a:bodyPr/>
        <a:lstStyle/>
        <a:p>
          <a:endParaRPr lang="de-DE"/>
        </a:p>
      </dgm:t>
    </dgm:pt>
    <dgm:pt modelId="{D4AAAAFA-27AA-413C-BE4C-4254468288DD}" type="pres">
      <dgm:prSet presAssocID="{D5DD6188-6A90-4233-8F6B-89D3F2C8921D}" presName="connTx" presStyleLbl="parChTrans1D2" presStyleIdx="3" presStyleCnt="8"/>
      <dgm:spPr/>
      <dgm:t>
        <a:bodyPr/>
        <a:lstStyle/>
        <a:p>
          <a:endParaRPr lang="de-DE"/>
        </a:p>
      </dgm:t>
    </dgm:pt>
    <dgm:pt modelId="{6C172632-4B15-45A3-A2F6-35E153F09BB6}" type="pres">
      <dgm:prSet presAssocID="{4F609AE9-9703-4096-849C-013018ACF905}" presName="root2" presStyleCnt="0"/>
      <dgm:spPr/>
    </dgm:pt>
    <dgm:pt modelId="{F25D0900-F3B5-449A-BC9B-582BBD398877}" type="pres">
      <dgm:prSet presAssocID="{4F609AE9-9703-4096-849C-013018ACF905}" presName="LevelTwoTextNode" presStyleLbl="node2" presStyleIdx="3" presStyleCnt="8" custScaleX="234386" custLinFactNeighborX="-35794" custLinFactNeighborY="6359">
        <dgm:presLayoutVars>
          <dgm:chPref val="3"/>
        </dgm:presLayoutVars>
      </dgm:prSet>
      <dgm:spPr/>
      <dgm:t>
        <a:bodyPr/>
        <a:lstStyle/>
        <a:p>
          <a:endParaRPr lang="de-DE"/>
        </a:p>
      </dgm:t>
    </dgm:pt>
    <dgm:pt modelId="{1144CF64-8E02-4AE2-AB97-FDC53DFBB1CA}" type="pres">
      <dgm:prSet presAssocID="{4F609AE9-9703-4096-849C-013018ACF905}" presName="level3hierChild" presStyleCnt="0"/>
      <dgm:spPr/>
    </dgm:pt>
    <dgm:pt modelId="{1968B6D8-79DD-4A35-89F9-2A3DEEEAD82C}" type="pres">
      <dgm:prSet presAssocID="{AF229F21-C95B-48B3-9A3E-29D85E9B3F5F}" presName="conn2-1" presStyleLbl="parChTrans1D2" presStyleIdx="4" presStyleCnt="8"/>
      <dgm:spPr/>
      <dgm:t>
        <a:bodyPr/>
        <a:lstStyle/>
        <a:p>
          <a:endParaRPr lang="de-DE"/>
        </a:p>
      </dgm:t>
    </dgm:pt>
    <dgm:pt modelId="{8EC951E7-5546-4D43-A17A-ECC443B6430C}" type="pres">
      <dgm:prSet presAssocID="{AF229F21-C95B-48B3-9A3E-29D85E9B3F5F}" presName="connTx" presStyleLbl="parChTrans1D2" presStyleIdx="4" presStyleCnt="8"/>
      <dgm:spPr/>
      <dgm:t>
        <a:bodyPr/>
        <a:lstStyle/>
        <a:p>
          <a:endParaRPr lang="de-DE"/>
        </a:p>
      </dgm:t>
    </dgm:pt>
    <dgm:pt modelId="{6ED9244E-9882-4D9E-8B82-6D28EA43CCCA}" type="pres">
      <dgm:prSet presAssocID="{3048BD4C-1DBC-45D2-A554-6D876DC55D52}" presName="root2" presStyleCnt="0"/>
      <dgm:spPr/>
    </dgm:pt>
    <dgm:pt modelId="{1F0A529C-3D5D-42C5-8A61-0945C068EBB6}" type="pres">
      <dgm:prSet presAssocID="{3048BD4C-1DBC-45D2-A554-6D876DC55D52}" presName="LevelTwoTextNode" presStyleLbl="node2" presStyleIdx="4" presStyleCnt="8" custScaleX="234386" custLinFactNeighborX="-35794" custLinFactNeighborY="9504">
        <dgm:presLayoutVars>
          <dgm:chPref val="3"/>
        </dgm:presLayoutVars>
      </dgm:prSet>
      <dgm:spPr/>
      <dgm:t>
        <a:bodyPr/>
        <a:lstStyle/>
        <a:p>
          <a:endParaRPr lang="de-DE"/>
        </a:p>
      </dgm:t>
    </dgm:pt>
    <dgm:pt modelId="{917CFDAA-0F09-43E4-8B87-5B0D236781EF}" type="pres">
      <dgm:prSet presAssocID="{3048BD4C-1DBC-45D2-A554-6D876DC55D52}" presName="level3hierChild" presStyleCnt="0"/>
      <dgm:spPr/>
    </dgm:pt>
    <dgm:pt modelId="{D99789DA-13D4-41D7-8748-BF445087CF2C}" type="pres">
      <dgm:prSet presAssocID="{2FA5C9F2-7673-438A-8C3A-EED395CF75D7}" presName="conn2-1" presStyleLbl="parChTrans1D2" presStyleIdx="5" presStyleCnt="8"/>
      <dgm:spPr/>
      <dgm:t>
        <a:bodyPr/>
        <a:lstStyle/>
        <a:p>
          <a:endParaRPr lang="de-DE"/>
        </a:p>
      </dgm:t>
    </dgm:pt>
    <dgm:pt modelId="{525050E9-6CA8-4479-AE95-0560E90C44F7}" type="pres">
      <dgm:prSet presAssocID="{2FA5C9F2-7673-438A-8C3A-EED395CF75D7}" presName="connTx" presStyleLbl="parChTrans1D2" presStyleIdx="5" presStyleCnt="8"/>
      <dgm:spPr/>
      <dgm:t>
        <a:bodyPr/>
        <a:lstStyle/>
        <a:p>
          <a:endParaRPr lang="de-DE"/>
        </a:p>
      </dgm:t>
    </dgm:pt>
    <dgm:pt modelId="{01FA9067-E160-4682-B430-A5E48D642B18}" type="pres">
      <dgm:prSet presAssocID="{B42D6874-81C6-4314-A035-1C19815FC776}" presName="root2" presStyleCnt="0"/>
      <dgm:spPr/>
    </dgm:pt>
    <dgm:pt modelId="{DFBF1333-7052-4520-9472-8A820698214C}" type="pres">
      <dgm:prSet presAssocID="{B42D6874-81C6-4314-A035-1C19815FC776}" presName="LevelTwoTextNode" presStyleLbl="node2" presStyleIdx="5" presStyleCnt="8" custScaleX="234386" custLinFactNeighborX="-35794" custLinFactNeighborY="12649">
        <dgm:presLayoutVars>
          <dgm:chPref val="3"/>
        </dgm:presLayoutVars>
      </dgm:prSet>
      <dgm:spPr/>
      <dgm:t>
        <a:bodyPr/>
        <a:lstStyle/>
        <a:p>
          <a:endParaRPr lang="de-DE"/>
        </a:p>
      </dgm:t>
    </dgm:pt>
    <dgm:pt modelId="{61B5AF19-8881-4E18-B89A-5680DEFF1948}" type="pres">
      <dgm:prSet presAssocID="{B42D6874-81C6-4314-A035-1C19815FC776}" presName="level3hierChild" presStyleCnt="0"/>
      <dgm:spPr/>
    </dgm:pt>
    <dgm:pt modelId="{B298EC29-645D-492A-B523-ACA43AFD0890}" type="pres">
      <dgm:prSet presAssocID="{61B712AC-8AA1-49E3-B0A8-1D8B10151E9C}" presName="conn2-1" presStyleLbl="parChTrans1D2" presStyleIdx="6" presStyleCnt="8"/>
      <dgm:spPr/>
      <dgm:t>
        <a:bodyPr/>
        <a:lstStyle/>
        <a:p>
          <a:endParaRPr lang="de-DE"/>
        </a:p>
      </dgm:t>
    </dgm:pt>
    <dgm:pt modelId="{C00FCAB1-0532-45E0-86A3-6CCC4B8F2765}" type="pres">
      <dgm:prSet presAssocID="{61B712AC-8AA1-49E3-B0A8-1D8B10151E9C}" presName="connTx" presStyleLbl="parChTrans1D2" presStyleIdx="6" presStyleCnt="8"/>
      <dgm:spPr/>
      <dgm:t>
        <a:bodyPr/>
        <a:lstStyle/>
        <a:p>
          <a:endParaRPr lang="de-DE"/>
        </a:p>
      </dgm:t>
    </dgm:pt>
    <dgm:pt modelId="{52F39883-CC69-4E6A-829B-A0268BD5BDAB}" type="pres">
      <dgm:prSet presAssocID="{961CF1D7-AD46-47FB-8E99-A556EE33099F}" presName="root2" presStyleCnt="0"/>
      <dgm:spPr/>
    </dgm:pt>
    <dgm:pt modelId="{1A2F1024-6D5E-4BA2-81B7-8C30608FB7F5}" type="pres">
      <dgm:prSet presAssocID="{961CF1D7-AD46-47FB-8E99-A556EE33099F}" presName="LevelTwoTextNode" presStyleLbl="node2" presStyleIdx="6" presStyleCnt="8" custScaleX="234386" custLinFactNeighborX="-35925" custLinFactNeighborY="4134">
        <dgm:presLayoutVars>
          <dgm:chPref val="3"/>
        </dgm:presLayoutVars>
      </dgm:prSet>
      <dgm:spPr/>
      <dgm:t>
        <a:bodyPr/>
        <a:lstStyle/>
        <a:p>
          <a:endParaRPr lang="de-DE"/>
        </a:p>
      </dgm:t>
    </dgm:pt>
    <dgm:pt modelId="{CA953CEF-2297-4467-8A19-13C6C0E6591E}" type="pres">
      <dgm:prSet presAssocID="{961CF1D7-AD46-47FB-8E99-A556EE33099F}" presName="level3hierChild" presStyleCnt="0"/>
      <dgm:spPr/>
    </dgm:pt>
    <dgm:pt modelId="{6B15BC07-5700-45F0-B04E-079876FA8582}" type="pres">
      <dgm:prSet presAssocID="{20C1970E-A3E3-4C6C-B061-C35BDB0466C5}" presName="conn2-1" presStyleLbl="parChTrans1D2" presStyleIdx="7" presStyleCnt="8"/>
      <dgm:spPr/>
      <dgm:t>
        <a:bodyPr/>
        <a:lstStyle/>
        <a:p>
          <a:endParaRPr lang="de-DE"/>
        </a:p>
      </dgm:t>
    </dgm:pt>
    <dgm:pt modelId="{1C1E8A09-0FC4-49FA-B1F8-49A12F9763FF}" type="pres">
      <dgm:prSet presAssocID="{20C1970E-A3E3-4C6C-B061-C35BDB0466C5}" presName="connTx" presStyleLbl="parChTrans1D2" presStyleIdx="7" presStyleCnt="8"/>
      <dgm:spPr/>
      <dgm:t>
        <a:bodyPr/>
        <a:lstStyle/>
        <a:p>
          <a:endParaRPr lang="de-DE"/>
        </a:p>
      </dgm:t>
    </dgm:pt>
    <dgm:pt modelId="{57FDB9FB-7445-4F33-A494-F3152D47BA12}" type="pres">
      <dgm:prSet presAssocID="{30369297-FE0F-4D6B-BC1F-EFA48805AB05}" presName="root2" presStyleCnt="0"/>
      <dgm:spPr/>
    </dgm:pt>
    <dgm:pt modelId="{5E2DEB00-6436-426D-984C-9F1D5F4BB0A5}" type="pres">
      <dgm:prSet presAssocID="{30369297-FE0F-4D6B-BC1F-EFA48805AB05}" presName="LevelTwoTextNode" presStyleLbl="node2" presStyleIdx="7" presStyleCnt="8" custScaleX="234386" custLinFactNeighborX="-35925" custLinFactNeighborY="4134">
        <dgm:presLayoutVars>
          <dgm:chPref val="3"/>
        </dgm:presLayoutVars>
      </dgm:prSet>
      <dgm:spPr/>
      <dgm:t>
        <a:bodyPr/>
        <a:lstStyle/>
        <a:p>
          <a:endParaRPr lang="de-DE"/>
        </a:p>
      </dgm:t>
    </dgm:pt>
    <dgm:pt modelId="{B619EAA4-73BA-4A9C-8A7F-4B9FDD006412}" type="pres">
      <dgm:prSet presAssocID="{30369297-FE0F-4D6B-BC1F-EFA48805AB05}" presName="level3hierChild" presStyleCnt="0"/>
      <dgm:spPr/>
    </dgm:pt>
  </dgm:ptLst>
  <dgm:cxnLst>
    <dgm:cxn modelId="{D7FECE90-EE03-47EB-9064-71F9274DAABF}" type="presOf" srcId="{3048BD4C-1DBC-45D2-A554-6D876DC55D52}" destId="{1F0A529C-3D5D-42C5-8A61-0945C068EBB6}" srcOrd="0" destOrd="0" presId="urn:microsoft.com/office/officeart/2008/layout/HorizontalMultiLevelHierarchy"/>
    <dgm:cxn modelId="{19BBFCD6-9679-499B-8D57-AEBD745E30A9}" type="presOf" srcId="{B73CB6DF-9C63-4F62-A21A-787DEBC1B7CB}" destId="{E3B30AF1-7C4F-421B-B279-6CA084A8C754}" srcOrd="1" destOrd="0" presId="urn:microsoft.com/office/officeart/2008/layout/HorizontalMultiLevelHierarchy"/>
    <dgm:cxn modelId="{EC7658E8-DF89-45B3-8D5E-F39C357847C5}" type="presOf" srcId="{961CF1D7-AD46-47FB-8E99-A556EE33099F}" destId="{1A2F1024-6D5E-4BA2-81B7-8C30608FB7F5}" srcOrd="0" destOrd="0" presId="urn:microsoft.com/office/officeart/2008/layout/HorizontalMultiLevelHierarchy"/>
    <dgm:cxn modelId="{DD73F72A-9806-4CDC-A35A-600EE2EE9B7B}" type="presOf" srcId="{4AC6C325-BDC3-4E9E-A974-22CC0A89D2AB}" destId="{86361C13-87AB-4B84-9227-0E25C50D9D75}" srcOrd="0" destOrd="0" presId="urn:microsoft.com/office/officeart/2008/layout/HorizontalMultiLevelHierarchy"/>
    <dgm:cxn modelId="{3E746FB8-0856-4820-A4A9-4945E661B47C}" type="presOf" srcId="{20C1970E-A3E3-4C6C-B061-C35BDB0466C5}" destId="{1C1E8A09-0FC4-49FA-B1F8-49A12F9763FF}" srcOrd="1" destOrd="0" presId="urn:microsoft.com/office/officeart/2008/layout/HorizontalMultiLevelHierarchy"/>
    <dgm:cxn modelId="{0B903BA4-04C9-466F-97E4-8AED84BCF5E6}" srcId="{CCB233D5-99D6-444B-82E1-63EC7B1B691A}" destId="{B42D6874-81C6-4314-A035-1C19815FC776}" srcOrd="5" destOrd="0" parTransId="{2FA5C9F2-7673-438A-8C3A-EED395CF75D7}" sibTransId="{FC6D96FB-9E1B-4814-B403-7A67CCAD443C}"/>
    <dgm:cxn modelId="{F22DB98F-C383-4461-9CD9-BE3B31C4BC88}" srcId="{CCB233D5-99D6-444B-82E1-63EC7B1B691A}" destId="{0EF1A987-6C5C-4FDE-A197-EB73A1CE9405}" srcOrd="0" destOrd="0" parTransId="{4AC6C325-BDC3-4E9E-A974-22CC0A89D2AB}" sibTransId="{8818478A-73BA-47B1-8DA1-2829C49152C8}"/>
    <dgm:cxn modelId="{F2F43243-3A6B-4C08-ACBB-5EA788B69953}" srcId="{CCB233D5-99D6-444B-82E1-63EC7B1B691A}" destId="{4F609AE9-9703-4096-849C-013018ACF905}" srcOrd="3" destOrd="0" parTransId="{D5DD6188-6A90-4233-8F6B-89D3F2C8921D}" sibTransId="{F6221F56-21FC-452F-A0B7-8AF4FCE49A6B}"/>
    <dgm:cxn modelId="{C754508A-F613-43FE-8C7E-F02E1C03FFE1}" type="presOf" srcId="{20C1970E-A3E3-4C6C-B061-C35BDB0466C5}" destId="{6B15BC07-5700-45F0-B04E-079876FA8582}" srcOrd="0" destOrd="0" presId="urn:microsoft.com/office/officeart/2008/layout/HorizontalMultiLevelHierarchy"/>
    <dgm:cxn modelId="{28820E83-9E9B-4B4B-986B-2743D011F7A5}" type="presOf" srcId="{AF229F21-C95B-48B3-9A3E-29D85E9B3F5F}" destId="{8EC951E7-5546-4D43-A17A-ECC443B6430C}" srcOrd="1" destOrd="0" presId="urn:microsoft.com/office/officeart/2008/layout/HorizontalMultiLevelHierarchy"/>
    <dgm:cxn modelId="{8A91D826-B95C-4000-8EF1-C52772FDEC75}" type="presOf" srcId="{8DF82013-41F7-4A8F-9CDF-7672EEA96979}" destId="{5707576D-5A8A-4747-8817-6EFE37106487}" srcOrd="0" destOrd="0" presId="urn:microsoft.com/office/officeart/2008/layout/HorizontalMultiLevelHierarchy"/>
    <dgm:cxn modelId="{41ED3188-8A50-40EC-BC58-37CC461E46A7}" type="presOf" srcId="{510E2884-BA7E-463A-8C17-1CB35DD8CC28}" destId="{1011AC28-56B8-4E27-96BB-F5959A31F668}" srcOrd="0" destOrd="0" presId="urn:microsoft.com/office/officeart/2008/layout/HorizontalMultiLevelHierarchy"/>
    <dgm:cxn modelId="{B828B3DF-D7EE-471F-A3C6-5310E1E47BEA}" type="presOf" srcId="{D5DD6188-6A90-4233-8F6B-89D3F2C8921D}" destId="{7CB8F192-9AC0-490C-9CF0-8D2379E360C4}" srcOrd="0" destOrd="0" presId="urn:microsoft.com/office/officeart/2008/layout/HorizontalMultiLevelHierarchy"/>
    <dgm:cxn modelId="{2754E8A4-3596-420B-B66F-678DD1CCDB06}" type="presOf" srcId="{CCB233D5-99D6-444B-82E1-63EC7B1B691A}" destId="{C9648745-ED62-46CB-80A4-7697F0A4B4D6}" srcOrd="0" destOrd="0" presId="urn:microsoft.com/office/officeart/2008/layout/HorizontalMultiLevelHierarchy"/>
    <dgm:cxn modelId="{B62F770B-8F27-416D-A2BC-2E9FCF245FA1}" srcId="{CCB233D5-99D6-444B-82E1-63EC7B1B691A}" destId="{510E2884-BA7E-463A-8C17-1CB35DD8CC28}" srcOrd="2" destOrd="0" parTransId="{8DF82013-41F7-4A8F-9CDF-7672EEA96979}" sibTransId="{EA57E3D1-70E5-4282-A70F-32917B1BBE3A}"/>
    <dgm:cxn modelId="{EAA313B0-EE04-47F3-ACF7-1C7308B52BCA}" srcId="{CCB233D5-99D6-444B-82E1-63EC7B1B691A}" destId="{961CF1D7-AD46-47FB-8E99-A556EE33099F}" srcOrd="6" destOrd="0" parTransId="{61B712AC-8AA1-49E3-B0A8-1D8B10151E9C}" sibTransId="{E0FD3AD6-C495-460D-A2F8-9AF08DA8ABA9}"/>
    <dgm:cxn modelId="{0EB85FDE-DECD-4B44-8E76-7D2EEE290EA4}" type="presOf" srcId="{4F609AE9-9703-4096-849C-013018ACF905}" destId="{F25D0900-F3B5-449A-BC9B-582BBD398877}" srcOrd="0" destOrd="0" presId="urn:microsoft.com/office/officeart/2008/layout/HorizontalMultiLevelHierarchy"/>
    <dgm:cxn modelId="{32845539-974F-47B9-80FA-E37F82751C51}" type="presOf" srcId="{79E0888E-C6BF-46CB-93A3-FDFCCA9F522B}" destId="{50D8E95C-D6FF-409B-8E54-FEFF7CD6A475}" srcOrd="0" destOrd="0" presId="urn:microsoft.com/office/officeart/2008/layout/HorizontalMultiLevelHierarchy"/>
    <dgm:cxn modelId="{C3DC7400-4078-4893-8C23-04C5EF7683E8}" type="presOf" srcId="{2FA5C9F2-7673-438A-8C3A-EED395CF75D7}" destId="{D99789DA-13D4-41D7-8748-BF445087CF2C}" srcOrd="0" destOrd="0" presId="urn:microsoft.com/office/officeart/2008/layout/HorizontalMultiLevelHierarchy"/>
    <dgm:cxn modelId="{39EEC1C2-A2E4-4A16-BB99-AC2217A5A5A3}" srcId="{79E0888E-C6BF-46CB-93A3-FDFCCA9F522B}" destId="{CCB233D5-99D6-444B-82E1-63EC7B1B691A}" srcOrd="0" destOrd="0" parTransId="{D3FD1AC1-85E1-4E0F-919F-939A8D52F6F4}" sibTransId="{BE54A5E7-8189-43DB-A87D-377670CC67D2}"/>
    <dgm:cxn modelId="{0A07F716-588A-4072-89F5-9EAD86381A31}" type="presOf" srcId="{30369297-FE0F-4D6B-BC1F-EFA48805AB05}" destId="{5E2DEB00-6436-426D-984C-9F1D5F4BB0A5}" srcOrd="0" destOrd="0" presId="urn:microsoft.com/office/officeart/2008/layout/HorizontalMultiLevelHierarchy"/>
    <dgm:cxn modelId="{EB8FF740-D7CA-4F4B-9806-B041D40C02D3}" type="presOf" srcId="{61B712AC-8AA1-49E3-B0A8-1D8B10151E9C}" destId="{B298EC29-645D-492A-B523-ACA43AFD0890}" srcOrd="0" destOrd="0" presId="urn:microsoft.com/office/officeart/2008/layout/HorizontalMultiLevelHierarchy"/>
    <dgm:cxn modelId="{4271E412-374B-4638-B60D-73046C78C3EB}" type="presOf" srcId="{8DF82013-41F7-4A8F-9CDF-7672EEA96979}" destId="{3FD007C9-2BDF-4D0F-9305-6F5375FA294B}" srcOrd="1" destOrd="0" presId="urn:microsoft.com/office/officeart/2008/layout/HorizontalMultiLevelHierarchy"/>
    <dgm:cxn modelId="{5E963A2F-C5D4-4C7D-9B2B-AC0FB4F68161}" type="presOf" srcId="{61B712AC-8AA1-49E3-B0A8-1D8B10151E9C}" destId="{C00FCAB1-0532-45E0-86A3-6CCC4B8F2765}" srcOrd="1" destOrd="0" presId="urn:microsoft.com/office/officeart/2008/layout/HorizontalMultiLevelHierarchy"/>
    <dgm:cxn modelId="{AEA20035-64B8-4C3D-A770-4EDE518E626B}" srcId="{CCB233D5-99D6-444B-82E1-63EC7B1B691A}" destId="{30369297-FE0F-4D6B-BC1F-EFA48805AB05}" srcOrd="7" destOrd="0" parTransId="{20C1970E-A3E3-4C6C-B061-C35BDB0466C5}" sibTransId="{A348DD7F-84EB-4862-A996-91A01F717BED}"/>
    <dgm:cxn modelId="{B7463624-F312-4F4F-9038-39877540D6F9}" srcId="{CCB233D5-99D6-444B-82E1-63EC7B1B691A}" destId="{0D9B6D96-4BFD-429B-A606-EA3F73786660}" srcOrd="1" destOrd="0" parTransId="{B73CB6DF-9C63-4F62-A21A-787DEBC1B7CB}" sibTransId="{D1AA920A-E22A-4B16-A96D-76F42F3836D8}"/>
    <dgm:cxn modelId="{0E57ED50-8908-432E-AF12-C760B273A55F}" type="presOf" srcId="{B73CB6DF-9C63-4F62-A21A-787DEBC1B7CB}" destId="{965AE7C1-35DA-4C79-A434-DF594B9BBF1B}" srcOrd="0" destOrd="0" presId="urn:microsoft.com/office/officeart/2008/layout/HorizontalMultiLevelHierarchy"/>
    <dgm:cxn modelId="{0E012505-BF9E-4473-8571-0232AD13C627}" type="presOf" srcId="{D5DD6188-6A90-4233-8F6B-89D3F2C8921D}" destId="{D4AAAAFA-27AA-413C-BE4C-4254468288DD}" srcOrd="1" destOrd="0" presId="urn:microsoft.com/office/officeart/2008/layout/HorizontalMultiLevelHierarchy"/>
    <dgm:cxn modelId="{D0D84F25-A322-43BF-BFD7-A6D30495AF12}" type="presOf" srcId="{AF229F21-C95B-48B3-9A3E-29D85E9B3F5F}" destId="{1968B6D8-79DD-4A35-89F9-2A3DEEEAD82C}" srcOrd="0" destOrd="0" presId="urn:microsoft.com/office/officeart/2008/layout/HorizontalMultiLevelHierarchy"/>
    <dgm:cxn modelId="{47D2D932-05E4-4C8F-B5B7-8A95699A53D1}" type="presOf" srcId="{2FA5C9F2-7673-438A-8C3A-EED395CF75D7}" destId="{525050E9-6CA8-4479-AE95-0560E90C44F7}" srcOrd="1" destOrd="0" presId="urn:microsoft.com/office/officeart/2008/layout/HorizontalMultiLevelHierarchy"/>
    <dgm:cxn modelId="{3BA3C073-0A5B-483E-B583-DD59A6450855}" type="presOf" srcId="{0D9B6D96-4BFD-429B-A606-EA3F73786660}" destId="{3C2597A9-C974-4C77-9292-3BC477D46644}" srcOrd="0" destOrd="0" presId="urn:microsoft.com/office/officeart/2008/layout/HorizontalMultiLevelHierarchy"/>
    <dgm:cxn modelId="{89B01C06-29DE-4EC2-9F2C-E1F94C3D2B2D}" type="presOf" srcId="{0EF1A987-6C5C-4FDE-A197-EB73A1CE9405}" destId="{F5ABC9F5-60E8-4CC6-973A-1089023D260F}" srcOrd="0" destOrd="0" presId="urn:microsoft.com/office/officeart/2008/layout/HorizontalMultiLevelHierarchy"/>
    <dgm:cxn modelId="{ED01A441-A04B-426D-B28D-3E2D92BC74A5}" type="presOf" srcId="{B42D6874-81C6-4314-A035-1C19815FC776}" destId="{DFBF1333-7052-4520-9472-8A820698214C}" srcOrd="0" destOrd="0" presId="urn:microsoft.com/office/officeart/2008/layout/HorizontalMultiLevelHierarchy"/>
    <dgm:cxn modelId="{555F600E-3CC1-4172-9B9A-B259A293A4EE}" type="presOf" srcId="{4AC6C325-BDC3-4E9E-A974-22CC0A89D2AB}" destId="{DEF9B929-2586-4164-B4BB-F688E7B6DCCA}" srcOrd="1" destOrd="0" presId="urn:microsoft.com/office/officeart/2008/layout/HorizontalMultiLevelHierarchy"/>
    <dgm:cxn modelId="{B793E8EA-A55C-4689-8EA4-F8C9A32EEC9C}" srcId="{CCB233D5-99D6-444B-82E1-63EC7B1B691A}" destId="{3048BD4C-1DBC-45D2-A554-6D876DC55D52}" srcOrd="4" destOrd="0" parTransId="{AF229F21-C95B-48B3-9A3E-29D85E9B3F5F}" sibTransId="{47C140C6-4796-4B36-8FCC-BE1BED8AB15D}"/>
    <dgm:cxn modelId="{258D95B5-51D6-41BB-A13A-F9E7931FA9BB}" type="presParOf" srcId="{50D8E95C-D6FF-409B-8E54-FEFF7CD6A475}" destId="{DFAFD4BC-22B0-4718-9E62-ADA3244F25EB}" srcOrd="0" destOrd="0" presId="urn:microsoft.com/office/officeart/2008/layout/HorizontalMultiLevelHierarchy"/>
    <dgm:cxn modelId="{AF013A3C-FF79-4E08-93C8-8F0BF23ACF7E}" type="presParOf" srcId="{DFAFD4BC-22B0-4718-9E62-ADA3244F25EB}" destId="{C9648745-ED62-46CB-80A4-7697F0A4B4D6}" srcOrd="0" destOrd="0" presId="urn:microsoft.com/office/officeart/2008/layout/HorizontalMultiLevelHierarchy"/>
    <dgm:cxn modelId="{79CFC2EA-7074-4ED3-821B-FB56E86EAC6C}" type="presParOf" srcId="{DFAFD4BC-22B0-4718-9E62-ADA3244F25EB}" destId="{E26185BA-4C50-4BF0-B03F-8836C09D887D}" srcOrd="1" destOrd="0" presId="urn:microsoft.com/office/officeart/2008/layout/HorizontalMultiLevelHierarchy"/>
    <dgm:cxn modelId="{FCB602C5-9ABD-400C-A80D-20BFDB04C057}" type="presParOf" srcId="{E26185BA-4C50-4BF0-B03F-8836C09D887D}" destId="{86361C13-87AB-4B84-9227-0E25C50D9D75}" srcOrd="0" destOrd="0" presId="urn:microsoft.com/office/officeart/2008/layout/HorizontalMultiLevelHierarchy"/>
    <dgm:cxn modelId="{BC1AFE7C-F755-4277-835E-9B1D27B07DC3}" type="presParOf" srcId="{86361C13-87AB-4B84-9227-0E25C50D9D75}" destId="{DEF9B929-2586-4164-B4BB-F688E7B6DCCA}" srcOrd="0" destOrd="0" presId="urn:microsoft.com/office/officeart/2008/layout/HorizontalMultiLevelHierarchy"/>
    <dgm:cxn modelId="{07657E23-4BC9-409F-BD74-E1FA89589AE9}" type="presParOf" srcId="{E26185BA-4C50-4BF0-B03F-8836C09D887D}" destId="{DD138CFF-CD96-4827-AD25-88829AB98F20}" srcOrd="1" destOrd="0" presId="urn:microsoft.com/office/officeart/2008/layout/HorizontalMultiLevelHierarchy"/>
    <dgm:cxn modelId="{49628740-E7B6-45F6-A01C-A34836700AEB}" type="presParOf" srcId="{DD138CFF-CD96-4827-AD25-88829AB98F20}" destId="{F5ABC9F5-60E8-4CC6-973A-1089023D260F}" srcOrd="0" destOrd="0" presId="urn:microsoft.com/office/officeart/2008/layout/HorizontalMultiLevelHierarchy"/>
    <dgm:cxn modelId="{9557D5F0-8ECF-4A02-B5D5-EBB4AA56BDF9}" type="presParOf" srcId="{DD138CFF-CD96-4827-AD25-88829AB98F20}" destId="{03439EE9-F619-4795-93F2-A93F2E2FAB51}" srcOrd="1" destOrd="0" presId="urn:microsoft.com/office/officeart/2008/layout/HorizontalMultiLevelHierarchy"/>
    <dgm:cxn modelId="{38680201-C8C3-45F9-88EE-22B5B6795C14}" type="presParOf" srcId="{E26185BA-4C50-4BF0-B03F-8836C09D887D}" destId="{965AE7C1-35DA-4C79-A434-DF594B9BBF1B}" srcOrd="2" destOrd="0" presId="urn:microsoft.com/office/officeart/2008/layout/HorizontalMultiLevelHierarchy"/>
    <dgm:cxn modelId="{7D6909A9-F349-4090-AED1-6A802F9A4120}" type="presParOf" srcId="{965AE7C1-35DA-4C79-A434-DF594B9BBF1B}" destId="{E3B30AF1-7C4F-421B-B279-6CA084A8C754}" srcOrd="0" destOrd="0" presId="urn:microsoft.com/office/officeart/2008/layout/HorizontalMultiLevelHierarchy"/>
    <dgm:cxn modelId="{91A857E6-7EBB-487F-B282-08426C1300AF}" type="presParOf" srcId="{E26185BA-4C50-4BF0-B03F-8836C09D887D}" destId="{2759DEBA-7B2D-4DDC-B2FC-EC9FE9C29626}" srcOrd="3" destOrd="0" presId="urn:microsoft.com/office/officeart/2008/layout/HorizontalMultiLevelHierarchy"/>
    <dgm:cxn modelId="{D2AE66FD-80DB-4488-8760-2448B3612E3E}" type="presParOf" srcId="{2759DEBA-7B2D-4DDC-B2FC-EC9FE9C29626}" destId="{3C2597A9-C974-4C77-9292-3BC477D46644}" srcOrd="0" destOrd="0" presId="urn:microsoft.com/office/officeart/2008/layout/HorizontalMultiLevelHierarchy"/>
    <dgm:cxn modelId="{495AE810-9114-4716-BC92-ABD24195486B}" type="presParOf" srcId="{2759DEBA-7B2D-4DDC-B2FC-EC9FE9C29626}" destId="{480DEFFB-1077-4245-99D9-90AD3098B9E2}" srcOrd="1" destOrd="0" presId="urn:microsoft.com/office/officeart/2008/layout/HorizontalMultiLevelHierarchy"/>
    <dgm:cxn modelId="{B56C2FA6-2143-41CA-8BF0-4A881CC992AD}" type="presParOf" srcId="{E26185BA-4C50-4BF0-B03F-8836C09D887D}" destId="{5707576D-5A8A-4747-8817-6EFE37106487}" srcOrd="4" destOrd="0" presId="urn:microsoft.com/office/officeart/2008/layout/HorizontalMultiLevelHierarchy"/>
    <dgm:cxn modelId="{C37317A7-6310-466F-ABB9-32C227EB079E}" type="presParOf" srcId="{5707576D-5A8A-4747-8817-6EFE37106487}" destId="{3FD007C9-2BDF-4D0F-9305-6F5375FA294B}" srcOrd="0" destOrd="0" presId="urn:microsoft.com/office/officeart/2008/layout/HorizontalMultiLevelHierarchy"/>
    <dgm:cxn modelId="{C4B82DA9-E090-4B65-A2B1-5969A6A96B8A}" type="presParOf" srcId="{E26185BA-4C50-4BF0-B03F-8836C09D887D}" destId="{2AF131A0-1083-4124-84A6-51808374B273}" srcOrd="5" destOrd="0" presId="urn:microsoft.com/office/officeart/2008/layout/HorizontalMultiLevelHierarchy"/>
    <dgm:cxn modelId="{8B7EFCE0-166C-4F46-8682-206C97518AF4}" type="presParOf" srcId="{2AF131A0-1083-4124-84A6-51808374B273}" destId="{1011AC28-56B8-4E27-96BB-F5959A31F668}" srcOrd="0" destOrd="0" presId="urn:microsoft.com/office/officeart/2008/layout/HorizontalMultiLevelHierarchy"/>
    <dgm:cxn modelId="{F27A6471-28BB-41A7-BAD0-24126DF5CBF6}" type="presParOf" srcId="{2AF131A0-1083-4124-84A6-51808374B273}" destId="{690F6431-547F-486B-B98E-61AA07A01D65}" srcOrd="1" destOrd="0" presId="urn:microsoft.com/office/officeart/2008/layout/HorizontalMultiLevelHierarchy"/>
    <dgm:cxn modelId="{BBEDFA37-19B6-4A8C-830A-41CEAF1BE2BA}" type="presParOf" srcId="{E26185BA-4C50-4BF0-B03F-8836C09D887D}" destId="{7CB8F192-9AC0-490C-9CF0-8D2379E360C4}" srcOrd="6" destOrd="0" presId="urn:microsoft.com/office/officeart/2008/layout/HorizontalMultiLevelHierarchy"/>
    <dgm:cxn modelId="{3AFA1F0C-B1F8-48CD-BE27-A51F6528A40A}" type="presParOf" srcId="{7CB8F192-9AC0-490C-9CF0-8D2379E360C4}" destId="{D4AAAAFA-27AA-413C-BE4C-4254468288DD}" srcOrd="0" destOrd="0" presId="urn:microsoft.com/office/officeart/2008/layout/HorizontalMultiLevelHierarchy"/>
    <dgm:cxn modelId="{A0967080-188F-49A6-B33B-6FD65AD0B4CB}" type="presParOf" srcId="{E26185BA-4C50-4BF0-B03F-8836C09D887D}" destId="{6C172632-4B15-45A3-A2F6-35E153F09BB6}" srcOrd="7" destOrd="0" presId="urn:microsoft.com/office/officeart/2008/layout/HorizontalMultiLevelHierarchy"/>
    <dgm:cxn modelId="{51F1BD01-97DA-420C-A748-640C06E1604A}" type="presParOf" srcId="{6C172632-4B15-45A3-A2F6-35E153F09BB6}" destId="{F25D0900-F3B5-449A-BC9B-582BBD398877}" srcOrd="0" destOrd="0" presId="urn:microsoft.com/office/officeart/2008/layout/HorizontalMultiLevelHierarchy"/>
    <dgm:cxn modelId="{489AE58C-21A8-4FF5-952B-5D65FAD594FC}" type="presParOf" srcId="{6C172632-4B15-45A3-A2F6-35E153F09BB6}" destId="{1144CF64-8E02-4AE2-AB97-FDC53DFBB1CA}" srcOrd="1" destOrd="0" presId="urn:microsoft.com/office/officeart/2008/layout/HorizontalMultiLevelHierarchy"/>
    <dgm:cxn modelId="{00E10D1E-02F2-4304-924E-06661BE43412}" type="presParOf" srcId="{E26185BA-4C50-4BF0-B03F-8836C09D887D}" destId="{1968B6D8-79DD-4A35-89F9-2A3DEEEAD82C}" srcOrd="8" destOrd="0" presId="urn:microsoft.com/office/officeart/2008/layout/HorizontalMultiLevelHierarchy"/>
    <dgm:cxn modelId="{E2E4C6C9-94FB-4C0C-BFF1-E1ED7E0E728C}" type="presParOf" srcId="{1968B6D8-79DD-4A35-89F9-2A3DEEEAD82C}" destId="{8EC951E7-5546-4D43-A17A-ECC443B6430C}" srcOrd="0" destOrd="0" presId="urn:microsoft.com/office/officeart/2008/layout/HorizontalMultiLevelHierarchy"/>
    <dgm:cxn modelId="{ED268CFC-6896-4AED-8143-07C41A4FF396}" type="presParOf" srcId="{E26185BA-4C50-4BF0-B03F-8836C09D887D}" destId="{6ED9244E-9882-4D9E-8B82-6D28EA43CCCA}" srcOrd="9" destOrd="0" presId="urn:microsoft.com/office/officeart/2008/layout/HorizontalMultiLevelHierarchy"/>
    <dgm:cxn modelId="{83E0FF0A-EDE9-4408-ADD6-F3E081331A44}" type="presParOf" srcId="{6ED9244E-9882-4D9E-8B82-6D28EA43CCCA}" destId="{1F0A529C-3D5D-42C5-8A61-0945C068EBB6}" srcOrd="0" destOrd="0" presId="urn:microsoft.com/office/officeart/2008/layout/HorizontalMultiLevelHierarchy"/>
    <dgm:cxn modelId="{7E669BE7-7E11-4D31-B3E7-85E343C4A77D}" type="presParOf" srcId="{6ED9244E-9882-4D9E-8B82-6D28EA43CCCA}" destId="{917CFDAA-0F09-43E4-8B87-5B0D236781EF}" srcOrd="1" destOrd="0" presId="urn:microsoft.com/office/officeart/2008/layout/HorizontalMultiLevelHierarchy"/>
    <dgm:cxn modelId="{EFB829A4-B917-40BB-B8EF-F567D9DC206F}" type="presParOf" srcId="{E26185BA-4C50-4BF0-B03F-8836C09D887D}" destId="{D99789DA-13D4-41D7-8748-BF445087CF2C}" srcOrd="10" destOrd="0" presId="urn:microsoft.com/office/officeart/2008/layout/HorizontalMultiLevelHierarchy"/>
    <dgm:cxn modelId="{BF0A8FD8-B948-4E94-9B43-2A211504B95D}" type="presParOf" srcId="{D99789DA-13D4-41D7-8748-BF445087CF2C}" destId="{525050E9-6CA8-4479-AE95-0560E90C44F7}" srcOrd="0" destOrd="0" presId="urn:microsoft.com/office/officeart/2008/layout/HorizontalMultiLevelHierarchy"/>
    <dgm:cxn modelId="{C09FAD14-31BE-4269-B58E-3353FDFD3B7D}" type="presParOf" srcId="{E26185BA-4C50-4BF0-B03F-8836C09D887D}" destId="{01FA9067-E160-4682-B430-A5E48D642B18}" srcOrd="11" destOrd="0" presId="urn:microsoft.com/office/officeart/2008/layout/HorizontalMultiLevelHierarchy"/>
    <dgm:cxn modelId="{B4786C65-20DA-4594-9069-0F3D47BD0732}" type="presParOf" srcId="{01FA9067-E160-4682-B430-A5E48D642B18}" destId="{DFBF1333-7052-4520-9472-8A820698214C}" srcOrd="0" destOrd="0" presId="urn:microsoft.com/office/officeart/2008/layout/HorizontalMultiLevelHierarchy"/>
    <dgm:cxn modelId="{5E60E489-0AAD-4417-BB5A-76D046450280}" type="presParOf" srcId="{01FA9067-E160-4682-B430-A5E48D642B18}" destId="{61B5AF19-8881-4E18-B89A-5680DEFF1948}" srcOrd="1" destOrd="0" presId="urn:microsoft.com/office/officeart/2008/layout/HorizontalMultiLevelHierarchy"/>
    <dgm:cxn modelId="{1142875E-AED1-4A93-A898-D01E43F9F558}" type="presParOf" srcId="{E26185BA-4C50-4BF0-B03F-8836C09D887D}" destId="{B298EC29-645D-492A-B523-ACA43AFD0890}" srcOrd="12" destOrd="0" presId="urn:microsoft.com/office/officeart/2008/layout/HorizontalMultiLevelHierarchy"/>
    <dgm:cxn modelId="{6F1CA0F1-BA73-4FF2-B285-EB6F6BED4363}" type="presParOf" srcId="{B298EC29-645D-492A-B523-ACA43AFD0890}" destId="{C00FCAB1-0532-45E0-86A3-6CCC4B8F2765}" srcOrd="0" destOrd="0" presId="urn:microsoft.com/office/officeart/2008/layout/HorizontalMultiLevelHierarchy"/>
    <dgm:cxn modelId="{BC500B1A-72B4-4796-833A-576E26B596BE}" type="presParOf" srcId="{E26185BA-4C50-4BF0-B03F-8836C09D887D}" destId="{52F39883-CC69-4E6A-829B-A0268BD5BDAB}" srcOrd="13" destOrd="0" presId="urn:microsoft.com/office/officeart/2008/layout/HorizontalMultiLevelHierarchy"/>
    <dgm:cxn modelId="{39AE93DA-C7E1-4531-B76A-8E9C2F822C49}" type="presParOf" srcId="{52F39883-CC69-4E6A-829B-A0268BD5BDAB}" destId="{1A2F1024-6D5E-4BA2-81B7-8C30608FB7F5}" srcOrd="0" destOrd="0" presId="urn:microsoft.com/office/officeart/2008/layout/HorizontalMultiLevelHierarchy"/>
    <dgm:cxn modelId="{40067783-8915-418A-8FCE-DA1C7A465DC1}" type="presParOf" srcId="{52F39883-CC69-4E6A-829B-A0268BD5BDAB}" destId="{CA953CEF-2297-4467-8A19-13C6C0E6591E}" srcOrd="1" destOrd="0" presId="urn:microsoft.com/office/officeart/2008/layout/HorizontalMultiLevelHierarchy"/>
    <dgm:cxn modelId="{EE2F385D-3F2D-4A58-8DA1-97DA9CCFB0F7}" type="presParOf" srcId="{E26185BA-4C50-4BF0-B03F-8836C09D887D}" destId="{6B15BC07-5700-45F0-B04E-079876FA8582}" srcOrd="14" destOrd="0" presId="urn:microsoft.com/office/officeart/2008/layout/HorizontalMultiLevelHierarchy"/>
    <dgm:cxn modelId="{B2A2CDD4-A0B1-4C3E-910D-57DE2DECAEDF}" type="presParOf" srcId="{6B15BC07-5700-45F0-B04E-079876FA8582}" destId="{1C1E8A09-0FC4-49FA-B1F8-49A12F9763FF}" srcOrd="0" destOrd="0" presId="urn:microsoft.com/office/officeart/2008/layout/HorizontalMultiLevelHierarchy"/>
    <dgm:cxn modelId="{C19C276F-9B92-44EF-9461-871A4E0F62E7}" type="presParOf" srcId="{E26185BA-4C50-4BF0-B03F-8836C09D887D}" destId="{57FDB9FB-7445-4F33-A494-F3152D47BA12}" srcOrd="15" destOrd="0" presId="urn:microsoft.com/office/officeart/2008/layout/HorizontalMultiLevelHierarchy"/>
    <dgm:cxn modelId="{0FDBCBA4-B3C4-409E-8585-FA618D1AD65F}" type="presParOf" srcId="{57FDB9FB-7445-4F33-A494-F3152D47BA12}" destId="{5E2DEB00-6436-426D-984C-9F1D5F4BB0A5}" srcOrd="0" destOrd="0" presId="urn:microsoft.com/office/officeart/2008/layout/HorizontalMultiLevelHierarchy"/>
    <dgm:cxn modelId="{352FED68-8BD6-457A-A2A0-A98B9D4C04C3}" type="presParOf" srcId="{57FDB9FB-7445-4F33-A494-F3152D47BA12}" destId="{B619EAA4-73BA-4A9C-8A7F-4B9FDD00641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6F12C7-8C8D-4E70-89C1-F88AC0158D1A}"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6F6EFD70-136B-4406-97A8-6F6703AEB1A1}">
      <dgm:prSet phldrT="[Text]" custT="1"/>
      <dgm:spPr>
        <a:solidFill>
          <a:schemeClr val="bg1"/>
        </a:solidFill>
        <a:ln>
          <a:solidFill>
            <a:srgbClr val="94938F"/>
          </a:solidFill>
        </a:ln>
      </dgm:spPr>
      <dgm:t>
        <a:bodyPr/>
        <a:lstStyle/>
        <a:p>
          <a:r>
            <a:rPr lang="de-DE" sz="1800" b="1" dirty="0">
              <a:solidFill>
                <a:schemeClr val="tx1"/>
              </a:solidFill>
            </a:rPr>
            <a:t>Grundlagen des Straßengüterverkehrs</a:t>
          </a:r>
        </a:p>
      </dgm:t>
    </dgm:pt>
    <dgm:pt modelId="{4884C39E-9851-490F-95A5-C4B5D73DE497}" type="parTrans" cxnId="{60A7119A-A874-4E7D-A801-D60ACC619128}">
      <dgm:prSet/>
      <dgm:spPr/>
      <dgm:t>
        <a:bodyPr/>
        <a:lstStyle/>
        <a:p>
          <a:endParaRPr lang="de-DE"/>
        </a:p>
      </dgm:t>
    </dgm:pt>
    <dgm:pt modelId="{07E0CEAE-92B0-4514-BACF-2B4C4D0FB129}" type="sibTrans" cxnId="{60A7119A-A874-4E7D-A801-D60ACC619128}">
      <dgm:prSet/>
      <dgm:spPr/>
      <dgm:t>
        <a:bodyPr/>
        <a:lstStyle/>
        <a:p>
          <a:endParaRPr lang="de-DE"/>
        </a:p>
      </dgm:t>
    </dgm:pt>
    <dgm:pt modelId="{612D4526-07CB-48D5-9BD7-FAFE7471AEEE}">
      <dgm:prSet phldrT="[Text]" custT="1"/>
      <dgm:spPr>
        <a:solidFill>
          <a:schemeClr val="bg1"/>
        </a:solidFill>
        <a:ln>
          <a:solidFill>
            <a:srgbClr val="94938F"/>
          </a:solidFill>
        </a:ln>
      </dgm:spPr>
      <dgm:t>
        <a:bodyPr/>
        <a:lstStyle/>
        <a:p>
          <a:r>
            <a:rPr lang="de-DE" sz="1800" b="1" dirty="0">
              <a:solidFill>
                <a:schemeClr val="tx1"/>
              </a:solidFill>
            </a:rPr>
            <a:t>Aktuelle Entwicklungen im Straßengüterverkehr</a:t>
          </a:r>
        </a:p>
      </dgm:t>
    </dgm:pt>
    <dgm:pt modelId="{A356462E-5856-4E69-870F-3C37FF9DD89D}" type="parTrans" cxnId="{94BE16FF-18FD-4389-87F6-51343B3309FF}">
      <dgm:prSet/>
      <dgm:spPr/>
      <dgm:t>
        <a:bodyPr/>
        <a:lstStyle/>
        <a:p>
          <a:endParaRPr lang="de-DE"/>
        </a:p>
      </dgm:t>
    </dgm:pt>
    <dgm:pt modelId="{630D757D-0B7D-4488-9CDD-2111BF94362C}" type="sibTrans" cxnId="{94BE16FF-18FD-4389-87F6-51343B3309FF}">
      <dgm:prSet/>
      <dgm:spPr/>
      <dgm:t>
        <a:bodyPr/>
        <a:lstStyle/>
        <a:p>
          <a:endParaRPr lang="de-DE"/>
        </a:p>
      </dgm:t>
    </dgm:pt>
    <dgm:pt modelId="{F6A12DAE-FB55-4314-AE44-92E9153B754A}">
      <dgm:prSet phldrT="[Text]" custT="1"/>
      <dgm:spPr>
        <a:solidFill>
          <a:schemeClr val="bg1"/>
        </a:solidFill>
        <a:ln>
          <a:solidFill>
            <a:srgbClr val="94938F"/>
          </a:solidFill>
        </a:ln>
      </dgm:spPr>
      <dgm:t>
        <a:bodyPr/>
        <a:lstStyle/>
        <a:p>
          <a:r>
            <a:rPr lang="de-DE" sz="1800" b="1" dirty="0">
              <a:solidFill>
                <a:schemeClr val="tx1"/>
              </a:solidFill>
            </a:rPr>
            <a:t>Verkehrstelematik</a:t>
          </a:r>
        </a:p>
      </dgm:t>
    </dgm:pt>
    <dgm:pt modelId="{68CA64F4-4535-433B-A384-DE1E8A52E390}" type="parTrans" cxnId="{57385CC6-263D-4E5C-B54B-20559BA3D168}">
      <dgm:prSet/>
      <dgm:spPr/>
      <dgm:t>
        <a:bodyPr/>
        <a:lstStyle/>
        <a:p>
          <a:endParaRPr lang="de-DE"/>
        </a:p>
      </dgm:t>
    </dgm:pt>
    <dgm:pt modelId="{05D1F251-43F2-4238-9434-B5D34CAA372A}" type="sibTrans" cxnId="{57385CC6-263D-4E5C-B54B-20559BA3D168}">
      <dgm:prSet/>
      <dgm:spPr/>
      <dgm:t>
        <a:bodyPr/>
        <a:lstStyle/>
        <a:p>
          <a:endParaRPr lang="de-DE"/>
        </a:p>
      </dgm:t>
    </dgm:pt>
    <dgm:pt modelId="{9D2F8588-BE12-4938-B88E-12C7AAC9D6B1}">
      <dgm:prSet phldrT="[Text]" custT="1"/>
      <dgm:spPr>
        <a:solidFill>
          <a:schemeClr val="bg1"/>
        </a:solidFill>
        <a:ln>
          <a:solidFill>
            <a:srgbClr val="94938F"/>
          </a:solidFill>
        </a:ln>
      </dgm:spPr>
      <dgm:t>
        <a:bodyPr/>
        <a:lstStyle/>
        <a:p>
          <a:pPr marL="92075" indent="0"/>
          <a:r>
            <a:rPr lang="de-DE" sz="1600" b="0" dirty="0">
              <a:solidFill>
                <a:schemeClr val="tx1"/>
              </a:solidFill>
            </a:rPr>
            <a:t>Charakteristika, Güteraffinität, Straßennetz, Verkehrsmittel</a:t>
          </a:r>
        </a:p>
      </dgm:t>
    </dgm:pt>
    <dgm:pt modelId="{88C92E54-567A-4608-90B4-975A98EF5285}" type="parTrans" cxnId="{8F2B3FAE-FBC1-4241-B5E2-C0A26A3572CF}">
      <dgm:prSet/>
      <dgm:spPr/>
      <dgm:t>
        <a:bodyPr/>
        <a:lstStyle/>
        <a:p>
          <a:endParaRPr lang="de-DE"/>
        </a:p>
      </dgm:t>
    </dgm:pt>
    <dgm:pt modelId="{AB7E72BC-B3D2-436F-8BF7-6DED9D33EDDC}" type="sibTrans" cxnId="{8F2B3FAE-FBC1-4241-B5E2-C0A26A3572CF}">
      <dgm:prSet/>
      <dgm:spPr/>
      <dgm:t>
        <a:bodyPr/>
        <a:lstStyle/>
        <a:p>
          <a:endParaRPr lang="de-DE"/>
        </a:p>
      </dgm:t>
    </dgm:pt>
    <dgm:pt modelId="{917027B9-89CE-4172-A244-9FAEFF75FAA8}">
      <dgm:prSet phldrT="[Text]" custT="1"/>
      <dgm:spPr>
        <a:solidFill>
          <a:schemeClr val="bg1"/>
        </a:solidFill>
        <a:ln>
          <a:solidFill>
            <a:srgbClr val="94938F"/>
          </a:solidFill>
        </a:ln>
      </dgm:spPr>
      <dgm:t>
        <a:bodyPr/>
        <a:lstStyle/>
        <a:p>
          <a:pPr marL="92075" indent="0"/>
          <a:r>
            <a:rPr lang="de-DE" sz="1600" b="0" dirty="0">
              <a:solidFill>
                <a:schemeClr val="tx1"/>
              </a:solidFill>
            </a:rPr>
            <a:t>Kalkulation, Maut in Österreich</a:t>
          </a:r>
        </a:p>
      </dgm:t>
    </dgm:pt>
    <dgm:pt modelId="{883E1CBD-9648-4CBC-BCFB-C1AD9EA99E5A}" type="parTrans" cxnId="{54D198F4-9F4F-473E-AE51-EA6A7B34683D}">
      <dgm:prSet/>
      <dgm:spPr/>
      <dgm:t>
        <a:bodyPr/>
        <a:lstStyle/>
        <a:p>
          <a:endParaRPr lang="de-DE"/>
        </a:p>
      </dgm:t>
    </dgm:pt>
    <dgm:pt modelId="{1D14C1A4-863C-4DE2-91AD-39C95AE9B5B7}" type="sibTrans" cxnId="{54D198F4-9F4F-473E-AE51-EA6A7B34683D}">
      <dgm:prSet/>
      <dgm:spPr/>
      <dgm:t>
        <a:bodyPr/>
        <a:lstStyle/>
        <a:p>
          <a:endParaRPr lang="de-DE"/>
        </a:p>
      </dgm:t>
    </dgm:pt>
    <dgm:pt modelId="{A60DF6C3-06D7-4178-BA39-8556A2273889}">
      <dgm:prSet phldrT="[Text]" custT="1"/>
      <dgm:spPr>
        <a:solidFill>
          <a:schemeClr val="bg1"/>
        </a:solidFill>
        <a:ln>
          <a:solidFill>
            <a:srgbClr val="94938F"/>
          </a:solidFill>
        </a:ln>
      </dgm:spPr>
      <dgm:t>
        <a:bodyPr/>
        <a:lstStyle/>
        <a:p>
          <a:pPr marL="92075" indent="0"/>
          <a:r>
            <a:rPr lang="de-DE" sz="1600" b="0" dirty="0">
              <a:solidFill>
                <a:schemeClr val="tx1"/>
              </a:solidFill>
            </a:rPr>
            <a:t>Telematik</a:t>
          </a:r>
        </a:p>
      </dgm:t>
    </dgm:pt>
    <dgm:pt modelId="{9C3DF6E6-FFA6-43EB-9846-D71996408662}" type="parTrans" cxnId="{E84BA2F5-B153-46B0-8AF3-727672831763}">
      <dgm:prSet/>
      <dgm:spPr/>
      <dgm:t>
        <a:bodyPr/>
        <a:lstStyle/>
        <a:p>
          <a:endParaRPr lang="de-DE"/>
        </a:p>
      </dgm:t>
    </dgm:pt>
    <dgm:pt modelId="{2E4906C4-7A1A-4E54-94D8-B26CEDA27453}" type="sibTrans" cxnId="{E84BA2F5-B153-46B0-8AF3-727672831763}">
      <dgm:prSet/>
      <dgm:spPr/>
      <dgm:t>
        <a:bodyPr/>
        <a:lstStyle/>
        <a:p>
          <a:endParaRPr lang="de-DE"/>
        </a:p>
      </dgm:t>
    </dgm:pt>
    <dgm:pt modelId="{218F5886-93B3-4DC3-A827-FD72B8D3B512}">
      <dgm:prSet phldrT="[Text]" custT="1"/>
      <dgm:spPr>
        <a:solidFill>
          <a:schemeClr val="bg1"/>
        </a:solidFill>
        <a:ln>
          <a:solidFill>
            <a:srgbClr val="94938F"/>
          </a:solidFill>
        </a:ln>
      </dgm:spPr>
      <dgm:t>
        <a:bodyPr/>
        <a:lstStyle/>
        <a:p>
          <a:pPr marL="92075" indent="0"/>
          <a:r>
            <a:rPr lang="de-DE" sz="1600" b="0" dirty="0">
              <a:solidFill>
                <a:schemeClr val="tx1"/>
              </a:solidFill>
            </a:rPr>
            <a:t>Elektroantrieb</a:t>
          </a:r>
        </a:p>
      </dgm:t>
    </dgm:pt>
    <dgm:pt modelId="{BA62A689-A19E-4215-A9F1-303BAD63C11F}" type="parTrans" cxnId="{ADE9A647-F878-486A-8135-3A1A6267507F}">
      <dgm:prSet/>
      <dgm:spPr/>
      <dgm:t>
        <a:bodyPr/>
        <a:lstStyle/>
        <a:p>
          <a:endParaRPr lang="de-DE"/>
        </a:p>
      </dgm:t>
    </dgm:pt>
    <dgm:pt modelId="{FE8460B0-DFEC-4052-86DB-C06E6F42BF24}" type="sibTrans" cxnId="{ADE9A647-F878-486A-8135-3A1A6267507F}">
      <dgm:prSet/>
      <dgm:spPr/>
      <dgm:t>
        <a:bodyPr/>
        <a:lstStyle/>
        <a:p>
          <a:endParaRPr lang="de-DE"/>
        </a:p>
      </dgm:t>
    </dgm:pt>
    <dgm:pt modelId="{3DED5F0C-4345-4AC8-BFAA-C563298A6F55}">
      <dgm:prSet phldrT="[Text]" custT="1"/>
      <dgm:spPr>
        <a:solidFill>
          <a:schemeClr val="bg1"/>
        </a:solidFill>
        <a:ln>
          <a:solidFill>
            <a:srgbClr val="94938F"/>
          </a:solidFill>
        </a:ln>
      </dgm:spPr>
      <dgm:t>
        <a:bodyPr/>
        <a:lstStyle/>
        <a:p>
          <a:pPr marL="92075" indent="0"/>
          <a:r>
            <a:rPr lang="de-DE" sz="1600" b="0" dirty="0">
              <a:solidFill>
                <a:schemeClr val="tx1"/>
              </a:solidFill>
            </a:rPr>
            <a:t>Selbstfahrender LKW</a:t>
          </a:r>
        </a:p>
      </dgm:t>
    </dgm:pt>
    <dgm:pt modelId="{0D092D66-2F83-4B2D-9B05-8CD891D20AAA}" type="parTrans" cxnId="{458FE2AC-8D37-458C-ADF1-6463030D40B4}">
      <dgm:prSet/>
      <dgm:spPr/>
      <dgm:t>
        <a:bodyPr/>
        <a:lstStyle/>
        <a:p>
          <a:endParaRPr lang="de-DE"/>
        </a:p>
      </dgm:t>
    </dgm:pt>
    <dgm:pt modelId="{FC7A284D-ED1B-4D73-B0D4-D2B3B71F5DC2}" type="sibTrans" cxnId="{458FE2AC-8D37-458C-ADF1-6463030D40B4}">
      <dgm:prSet/>
      <dgm:spPr/>
      <dgm:t>
        <a:bodyPr/>
        <a:lstStyle/>
        <a:p>
          <a:endParaRPr lang="de-DE"/>
        </a:p>
      </dgm:t>
    </dgm:pt>
    <dgm:pt modelId="{0F70ABDE-BE74-4108-9EC6-6B8F50352579}">
      <dgm:prSet phldrT="[Text]" custT="1"/>
      <dgm:spPr>
        <a:solidFill>
          <a:schemeClr val="bg1"/>
        </a:solidFill>
        <a:ln>
          <a:solidFill>
            <a:srgbClr val="94938F"/>
          </a:solidFill>
        </a:ln>
      </dgm:spPr>
      <dgm:t>
        <a:bodyPr/>
        <a:lstStyle/>
        <a:p>
          <a:pPr marL="92075" indent="0"/>
          <a:r>
            <a:rPr lang="de-DE" sz="1600" b="0" dirty="0" err="1">
              <a:solidFill>
                <a:schemeClr val="tx1"/>
              </a:solidFill>
            </a:rPr>
            <a:t>Platooning</a:t>
          </a:r>
          <a:endParaRPr lang="de-DE" sz="1600" b="0" dirty="0">
            <a:solidFill>
              <a:schemeClr val="tx1"/>
            </a:solidFill>
          </a:endParaRPr>
        </a:p>
      </dgm:t>
    </dgm:pt>
    <dgm:pt modelId="{FED006ED-E17A-423D-B13A-17C27D3BF828}" type="parTrans" cxnId="{0E26F4A0-3BC3-44D5-9095-87C1DAFB3B40}">
      <dgm:prSet/>
      <dgm:spPr/>
      <dgm:t>
        <a:bodyPr/>
        <a:lstStyle/>
        <a:p>
          <a:endParaRPr lang="de-DE"/>
        </a:p>
      </dgm:t>
    </dgm:pt>
    <dgm:pt modelId="{EB83B4E6-18FB-45EE-9F12-D9F00E080DBA}" type="sibTrans" cxnId="{0E26F4A0-3BC3-44D5-9095-87C1DAFB3B40}">
      <dgm:prSet/>
      <dgm:spPr/>
      <dgm:t>
        <a:bodyPr/>
        <a:lstStyle/>
        <a:p>
          <a:endParaRPr lang="de-DE"/>
        </a:p>
      </dgm:t>
    </dgm:pt>
    <dgm:pt modelId="{135139BD-4453-44F9-A25C-B1AD2C502A5D}">
      <dgm:prSet phldrT="[Text]" custT="1"/>
      <dgm:spPr>
        <a:solidFill>
          <a:schemeClr val="bg1"/>
        </a:solidFill>
        <a:ln>
          <a:solidFill>
            <a:srgbClr val="94938F"/>
          </a:solidFill>
        </a:ln>
      </dgm:spPr>
      <dgm:t>
        <a:bodyPr/>
        <a:lstStyle/>
        <a:p>
          <a:pPr marL="92075" indent="0"/>
          <a:r>
            <a:rPr lang="de-DE" sz="1600" b="0" dirty="0">
              <a:solidFill>
                <a:schemeClr val="tx1"/>
              </a:solidFill>
            </a:rPr>
            <a:t>Bio-Kraftstoffe</a:t>
          </a:r>
        </a:p>
      </dgm:t>
    </dgm:pt>
    <dgm:pt modelId="{84A94EC8-1F78-4E82-870E-CE8972508C0B}" type="parTrans" cxnId="{0CF23F47-9B7A-4D9B-BDA0-43DB93A20946}">
      <dgm:prSet/>
      <dgm:spPr/>
      <dgm:t>
        <a:bodyPr/>
        <a:lstStyle/>
        <a:p>
          <a:endParaRPr lang="de-DE"/>
        </a:p>
      </dgm:t>
    </dgm:pt>
    <dgm:pt modelId="{4271593E-328E-4AC9-8405-BC2CF6EBCB77}" type="sibTrans" cxnId="{0CF23F47-9B7A-4D9B-BDA0-43DB93A20946}">
      <dgm:prSet/>
      <dgm:spPr/>
      <dgm:t>
        <a:bodyPr/>
        <a:lstStyle/>
        <a:p>
          <a:endParaRPr lang="de-DE"/>
        </a:p>
      </dgm:t>
    </dgm:pt>
    <dgm:pt modelId="{B5154663-0D01-4945-B79F-8A3988EB1C45}">
      <dgm:prSet phldrT="[Text]" custT="1"/>
      <dgm:spPr>
        <a:solidFill>
          <a:schemeClr val="bg1"/>
        </a:solidFill>
        <a:ln>
          <a:solidFill>
            <a:srgbClr val="94938F"/>
          </a:solidFill>
        </a:ln>
      </dgm:spPr>
      <dgm:t>
        <a:bodyPr/>
        <a:lstStyle/>
        <a:p>
          <a:r>
            <a:rPr lang="de-DE" sz="1800" b="0" dirty="0">
              <a:solidFill>
                <a:schemeClr val="tx1"/>
              </a:solidFill>
            </a:rPr>
            <a:t>Ziele von </a:t>
          </a:r>
          <a:r>
            <a:rPr lang="de-DE" sz="1800" b="0" dirty="0" err="1">
              <a:solidFill>
                <a:schemeClr val="tx1"/>
              </a:solidFill>
            </a:rPr>
            <a:t>Telematikanwendung</a:t>
          </a:r>
          <a:endParaRPr lang="de-DE" sz="1800" b="0" dirty="0">
            <a:solidFill>
              <a:schemeClr val="tx1"/>
            </a:solidFill>
          </a:endParaRPr>
        </a:p>
      </dgm:t>
    </dgm:pt>
    <dgm:pt modelId="{BC94635B-F6D7-459B-9CE8-68FC7A4F8A9B}" type="parTrans" cxnId="{9526D3D0-6AE9-4AD3-B898-B8FC7A56E727}">
      <dgm:prSet/>
      <dgm:spPr/>
      <dgm:t>
        <a:bodyPr/>
        <a:lstStyle/>
        <a:p>
          <a:endParaRPr lang="de-AT"/>
        </a:p>
      </dgm:t>
    </dgm:pt>
    <dgm:pt modelId="{7C421E68-5357-4D37-ACA4-4B0433F5832C}" type="sibTrans" cxnId="{9526D3D0-6AE9-4AD3-B898-B8FC7A56E727}">
      <dgm:prSet/>
      <dgm:spPr/>
      <dgm:t>
        <a:bodyPr/>
        <a:lstStyle/>
        <a:p>
          <a:endParaRPr lang="de-AT"/>
        </a:p>
      </dgm:t>
    </dgm:pt>
    <dgm:pt modelId="{6A0F015E-A475-40EE-8ADD-1B60763B8239}">
      <dgm:prSet phldrT="[Text]" custT="1"/>
      <dgm:spPr>
        <a:solidFill>
          <a:schemeClr val="bg1"/>
        </a:solidFill>
        <a:ln>
          <a:solidFill>
            <a:srgbClr val="94938F"/>
          </a:solidFill>
        </a:ln>
      </dgm:spPr>
      <dgm:t>
        <a:bodyPr/>
        <a:lstStyle/>
        <a:p>
          <a:r>
            <a:rPr lang="de-DE" sz="1800" b="0" dirty="0" err="1">
              <a:solidFill>
                <a:schemeClr val="tx1"/>
              </a:solidFill>
            </a:rPr>
            <a:t>Telematiksysteme</a:t>
          </a:r>
          <a:r>
            <a:rPr lang="de-DE" sz="1800" b="0" dirty="0">
              <a:solidFill>
                <a:schemeClr val="tx1"/>
              </a:solidFill>
            </a:rPr>
            <a:t> im motorisierten Individualverkehr</a:t>
          </a:r>
        </a:p>
      </dgm:t>
    </dgm:pt>
    <dgm:pt modelId="{EDCE90AA-BFF4-427C-9783-0DA2C032E0E1}" type="parTrans" cxnId="{C3B95212-DB44-4E96-B0E5-1E3D8C1F75E0}">
      <dgm:prSet/>
      <dgm:spPr/>
      <dgm:t>
        <a:bodyPr/>
        <a:lstStyle/>
        <a:p>
          <a:endParaRPr lang="de-AT"/>
        </a:p>
      </dgm:t>
    </dgm:pt>
    <dgm:pt modelId="{F2064F7C-D189-4D5F-A131-5ED3A454A9D7}" type="sibTrans" cxnId="{C3B95212-DB44-4E96-B0E5-1E3D8C1F75E0}">
      <dgm:prSet/>
      <dgm:spPr/>
      <dgm:t>
        <a:bodyPr/>
        <a:lstStyle/>
        <a:p>
          <a:endParaRPr lang="de-AT"/>
        </a:p>
      </dgm:t>
    </dgm:pt>
    <dgm:pt modelId="{0A1E1AB2-5271-4614-B0D2-5952AA9E1999}">
      <dgm:prSet phldrT="[Text]" custT="1"/>
      <dgm:spPr>
        <a:solidFill>
          <a:schemeClr val="bg1"/>
        </a:solidFill>
        <a:ln>
          <a:solidFill>
            <a:srgbClr val="94938F"/>
          </a:solidFill>
        </a:ln>
      </dgm:spPr>
      <dgm:t>
        <a:bodyPr/>
        <a:lstStyle/>
        <a:p>
          <a:r>
            <a:rPr lang="de-DE" sz="1800" b="0" dirty="0" err="1">
              <a:solidFill>
                <a:schemeClr val="tx1"/>
              </a:solidFill>
            </a:rPr>
            <a:t>Telematiksysteme</a:t>
          </a:r>
          <a:r>
            <a:rPr lang="de-DE" sz="1800" b="0" dirty="0">
              <a:solidFill>
                <a:schemeClr val="tx1"/>
              </a:solidFill>
            </a:rPr>
            <a:t> im öffentlichen Verkehr</a:t>
          </a:r>
        </a:p>
      </dgm:t>
    </dgm:pt>
    <dgm:pt modelId="{2ACE0AC2-09DB-49AC-BAFB-8CB7CF443496}" type="parTrans" cxnId="{7194A461-F5B3-4F83-8CA9-9E1AEEFD0DF9}">
      <dgm:prSet/>
      <dgm:spPr/>
      <dgm:t>
        <a:bodyPr/>
        <a:lstStyle/>
        <a:p>
          <a:endParaRPr lang="de-AT"/>
        </a:p>
      </dgm:t>
    </dgm:pt>
    <dgm:pt modelId="{AE0FA97B-1516-4601-BF1C-B82B9AACEE3D}" type="sibTrans" cxnId="{7194A461-F5B3-4F83-8CA9-9E1AEEFD0DF9}">
      <dgm:prSet/>
      <dgm:spPr/>
      <dgm:t>
        <a:bodyPr/>
        <a:lstStyle/>
        <a:p>
          <a:endParaRPr lang="de-AT"/>
        </a:p>
      </dgm:t>
    </dgm:pt>
    <dgm:pt modelId="{577C1155-BA8D-4EE2-96F9-645EBA47CA2C}">
      <dgm:prSet phldrT="[Text]" custT="1"/>
      <dgm:spPr>
        <a:solidFill>
          <a:schemeClr val="bg1"/>
        </a:solidFill>
        <a:ln>
          <a:solidFill>
            <a:srgbClr val="94938F"/>
          </a:solidFill>
        </a:ln>
      </dgm:spPr>
      <dgm:t>
        <a:bodyPr/>
        <a:lstStyle/>
        <a:p>
          <a:r>
            <a:rPr lang="de-DE" sz="1800" b="0" dirty="0">
              <a:solidFill>
                <a:schemeClr val="tx1"/>
              </a:solidFill>
            </a:rPr>
            <a:t>Flotten- und Frachtenmanagement</a:t>
          </a:r>
        </a:p>
        <a:p>
          <a:r>
            <a:rPr lang="de-DE" sz="1800" b="1" dirty="0">
              <a:solidFill>
                <a:schemeClr val="tx1"/>
              </a:solidFill>
            </a:rPr>
            <a:t/>
          </a:r>
          <a:br>
            <a:rPr lang="de-DE" sz="1800" b="1" dirty="0">
              <a:solidFill>
                <a:schemeClr val="tx1"/>
              </a:solidFill>
            </a:rPr>
          </a:br>
          <a:endParaRPr lang="de-DE" sz="1800" b="1" dirty="0">
            <a:solidFill>
              <a:schemeClr val="tx1"/>
            </a:solidFill>
          </a:endParaRPr>
        </a:p>
      </dgm:t>
    </dgm:pt>
    <dgm:pt modelId="{78EB8F60-5B22-4FF6-BD8F-45B839C2B33D}" type="parTrans" cxnId="{6B55718E-34A0-4024-836D-517AE0800C9A}">
      <dgm:prSet/>
      <dgm:spPr/>
      <dgm:t>
        <a:bodyPr/>
        <a:lstStyle/>
        <a:p>
          <a:endParaRPr lang="de-AT"/>
        </a:p>
      </dgm:t>
    </dgm:pt>
    <dgm:pt modelId="{970C1AEC-B66F-4C6B-967F-87500B7F8A39}" type="sibTrans" cxnId="{6B55718E-34A0-4024-836D-517AE0800C9A}">
      <dgm:prSet/>
      <dgm:spPr/>
      <dgm:t>
        <a:bodyPr/>
        <a:lstStyle/>
        <a:p>
          <a:endParaRPr lang="de-AT"/>
        </a:p>
      </dgm:t>
    </dgm:pt>
    <dgm:pt modelId="{18741E25-453C-43DD-884D-9A78764B69A6}" type="pres">
      <dgm:prSet presAssocID="{506F12C7-8C8D-4E70-89C1-F88AC0158D1A}" presName="Name0" presStyleCnt="0">
        <dgm:presLayoutVars>
          <dgm:dir/>
          <dgm:animLvl val="lvl"/>
          <dgm:resizeHandles val="exact"/>
        </dgm:presLayoutVars>
      </dgm:prSet>
      <dgm:spPr/>
      <dgm:t>
        <a:bodyPr/>
        <a:lstStyle/>
        <a:p>
          <a:endParaRPr lang="de-DE"/>
        </a:p>
      </dgm:t>
    </dgm:pt>
    <dgm:pt modelId="{AE1E8209-0FF8-4630-A658-DE2A50BC25B6}" type="pres">
      <dgm:prSet presAssocID="{6F6EFD70-136B-4406-97A8-6F6703AEB1A1}" presName="compositeNode" presStyleCnt="0">
        <dgm:presLayoutVars>
          <dgm:bulletEnabled val="1"/>
        </dgm:presLayoutVars>
      </dgm:prSet>
      <dgm:spPr/>
    </dgm:pt>
    <dgm:pt modelId="{63345B27-1F6F-4682-8641-47F376C06841}" type="pres">
      <dgm:prSet presAssocID="{6F6EFD70-136B-4406-97A8-6F6703AEB1A1}" presName="bgRect" presStyleLbl="node1" presStyleIdx="0" presStyleCnt="3"/>
      <dgm:spPr/>
      <dgm:t>
        <a:bodyPr/>
        <a:lstStyle/>
        <a:p>
          <a:endParaRPr lang="de-DE"/>
        </a:p>
      </dgm:t>
    </dgm:pt>
    <dgm:pt modelId="{A6D39B5D-B5FE-4B27-8FFC-C502559E932F}" type="pres">
      <dgm:prSet presAssocID="{6F6EFD70-136B-4406-97A8-6F6703AEB1A1}" presName="parentNode" presStyleLbl="node1" presStyleIdx="0" presStyleCnt="3">
        <dgm:presLayoutVars>
          <dgm:chMax val="0"/>
          <dgm:bulletEnabled val="1"/>
        </dgm:presLayoutVars>
      </dgm:prSet>
      <dgm:spPr/>
      <dgm:t>
        <a:bodyPr/>
        <a:lstStyle/>
        <a:p>
          <a:endParaRPr lang="de-DE"/>
        </a:p>
      </dgm:t>
    </dgm:pt>
    <dgm:pt modelId="{D4BF9F34-6646-49F6-9DE6-B08DC5F47B1D}" type="pres">
      <dgm:prSet presAssocID="{6F6EFD70-136B-4406-97A8-6F6703AEB1A1}" presName="childNode" presStyleLbl="node1" presStyleIdx="0" presStyleCnt="3">
        <dgm:presLayoutVars>
          <dgm:bulletEnabled val="1"/>
        </dgm:presLayoutVars>
      </dgm:prSet>
      <dgm:spPr/>
      <dgm:t>
        <a:bodyPr/>
        <a:lstStyle/>
        <a:p>
          <a:endParaRPr lang="de-DE"/>
        </a:p>
      </dgm:t>
    </dgm:pt>
    <dgm:pt modelId="{0E98A832-8B74-4E6C-8FDE-B3FC0E4971C7}" type="pres">
      <dgm:prSet presAssocID="{07E0CEAE-92B0-4514-BACF-2B4C4D0FB129}" presName="hSp" presStyleCnt="0"/>
      <dgm:spPr/>
    </dgm:pt>
    <dgm:pt modelId="{456B8D9D-2F4F-420C-BEE4-ADC366144EAB}" type="pres">
      <dgm:prSet presAssocID="{07E0CEAE-92B0-4514-BACF-2B4C4D0FB129}" presName="vProcSp" presStyleCnt="0"/>
      <dgm:spPr/>
    </dgm:pt>
    <dgm:pt modelId="{1FB4840C-6088-4F93-9187-7CA694039174}" type="pres">
      <dgm:prSet presAssocID="{07E0CEAE-92B0-4514-BACF-2B4C4D0FB129}" presName="vSp1" presStyleCnt="0"/>
      <dgm:spPr/>
    </dgm:pt>
    <dgm:pt modelId="{69F58777-41AB-4123-A0B0-FE66C6BBAEA7}" type="pres">
      <dgm:prSet presAssocID="{07E0CEAE-92B0-4514-BACF-2B4C4D0FB129}" presName="simulatedConn" presStyleLbl="solidFgAcc1" presStyleIdx="0" presStyleCnt="2"/>
      <dgm:spPr>
        <a:solidFill>
          <a:schemeClr val="bg1">
            <a:lumMod val="85000"/>
          </a:schemeClr>
        </a:solidFill>
        <a:ln>
          <a:solidFill>
            <a:schemeClr val="bg1">
              <a:lumMod val="85000"/>
            </a:schemeClr>
          </a:solidFill>
        </a:ln>
      </dgm:spPr>
    </dgm:pt>
    <dgm:pt modelId="{56203B23-2CC5-4500-A8BC-81C375C9D393}" type="pres">
      <dgm:prSet presAssocID="{07E0CEAE-92B0-4514-BACF-2B4C4D0FB129}" presName="vSp2" presStyleCnt="0"/>
      <dgm:spPr/>
    </dgm:pt>
    <dgm:pt modelId="{6E3BF5E1-1571-44C5-A44A-6F3CF84294AB}" type="pres">
      <dgm:prSet presAssocID="{07E0CEAE-92B0-4514-BACF-2B4C4D0FB129}" presName="sibTrans" presStyleCnt="0"/>
      <dgm:spPr/>
    </dgm:pt>
    <dgm:pt modelId="{4D9DE853-7FE8-400C-87A8-7EAF69A5E70F}" type="pres">
      <dgm:prSet presAssocID="{612D4526-07CB-48D5-9BD7-FAFE7471AEEE}" presName="compositeNode" presStyleCnt="0">
        <dgm:presLayoutVars>
          <dgm:bulletEnabled val="1"/>
        </dgm:presLayoutVars>
      </dgm:prSet>
      <dgm:spPr/>
    </dgm:pt>
    <dgm:pt modelId="{FF766C10-C223-4095-B7AE-D0F7462F85A1}" type="pres">
      <dgm:prSet presAssocID="{612D4526-07CB-48D5-9BD7-FAFE7471AEEE}" presName="bgRect" presStyleLbl="node1" presStyleIdx="1" presStyleCnt="3"/>
      <dgm:spPr/>
      <dgm:t>
        <a:bodyPr/>
        <a:lstStyle/>
        <a:p>
          <a:endParaRPr lang="de-DE"/>
        </a:p>
      </dgm:t>
    </dgm:pt>
    <dgm:pt modelId="{342F0A47-C6D5-4DD4-8524-87256A842C9C}" type="pres">
      <dgm:prSet presAssocID="{612D4526-07CB-48D5-9BD7-FAFE7471AEEE}" presName="parentNode" presStyleLbl="node1" presStyleIdx="1" presStyleCnt="3">
        <dgm:presLayoutVars>
          <dgm:chMax val="0"/>
          <dgm:bulletEnabled val="1"/>
        </dgm:presLayoutVars>
      </dgm:prSet>
      <dgm:spPr/>
      <dgm:t>
        <a:bodyPr/>
        <a:lstStyle/>
        <a:p>
          <a:endParaRPr lang="de-DE"/>
        </a:p>
      </dgm:t>
    </dgm:pt>
    <dgm:pt modelId="{6F36E3E0-72DE-4879-8A97-C5245E7D44AD}" type="pres">
      <dgm:prSet presAssocID="{612D4526-07CB-48D5-9BD7-FAFE7471AEEE}" presName="childNode" presStyleLbl="node1" presStyleIdx="1" presStyleCnt="3">
        <dgm:presLayoutVars>
          <dgm:bulletEnabled val="1"/>
        </dgm:presLayoutVars>
      </dgm:prSet>
      <dgm:spPr/>
      <dgm:t>
        <a:bodyPr/>
        <a:lstStyle/>
        <a:p>
          <a:endParaRPr lang="de-DE"/>
        </a:p>
      </dgm:t>
    </dgm:pt>
    <dgm:pt modelId="{6AD889CC-57D5-4E7F-AFB5-1F287B1C58A8}" type="pres">
      <dgm:prSet presAssocID="{630D757D-0B7D-4488-9CDD-2111BF94362C}" presName="hSp" presStyleCnt="0"/>
      <dgm:spPr/>
    </dgm:pt>
    <dgm:pt modelId="{06F46A19-88B6-43F7-928E-482201FD1953}" type="pres">
      <dgm:prSet presAssocID="{630D757D-0B7D-4488-9CDD-2111BF94362C}" presName="vProcSp" presStyleCnt="0"/>
      <dgm:spPr/>
    </dgm:pt>
    <dgm:pt modelId="{603A4089-1A6D-4601-9C7C-0FF3417955F6}" type="pres">
      <dgm:prSet presAssocID="{630D757D-0B7D-4488-9CDD-2111BF94362C}" presName="vSp1" presStyleCnt="0"/>
      <dgm:spPr/>
    </dgm:pt>
    <dgm:pt modelId="{3AD9BA95-BDE7-4ACF-9DF6-FD00849DFA20}" type="pres">
      <dgm:prSet presAssocID="{630D757D-0B7D-4488-9CDD-2111BF94362C}" presName="simulatedConn" presStyleLbl="solidFgAcc1" presStyleIdx="1" presStyleCnt="2"/>
      <dgm:spPr>
        <a:solidFill>
          <a:schemeClr val="bg1">
            <a:lumMod val="85000"/>
          </a:schemeClr>
        </a:solidFill>
        <a:ln>
          <a:solidFill>
            <a:schemeClr val="bg1">
              <a:lumMod val="85000"/>
            </a:schemeClr>
          </a:solidFill>
        </a:ln>
      </dgm:spPr>
    </dgm:pt>
    <dgm:pt modelId="{1BFBADD4-3DF3-4A72-B80F-375BD4FB4FEF}" type="pres">
      <dgm:prSet presAssocID="{630D757D-0B7D-4488-9CDD-2111BF94362C}" presName="vSp2" presStyleCnt="0"/>
      <dgm:spPr/>
    </dgm:pt>
    <dgm:pt modelId="{8D486320-88EF-49BD-80BD-2E66C91ECD63}" type="pres">
      <dgm:prSet presAssocID="{630D757D-0B7D-4488-9CDD-2111BF94362C}" presName="sibTrans" presStyleCnt="0"/>
      <dgm:spPr/>
    </dgm:pt>
    <dgm:pt modelId="{63DE33AA-158F-4B2D-928F-0BD9AE8B2213}" type="pres">
      <dgm:prSet presAssocID="{F6A12DAE-FB55-4314-AE44-92E9153B754A}" presName="compositeNode" presStyleCnt="0">
        <dgm:presLayoutVars>
          <dgm:bulletEnabled val="1"/>
        </dgm:presLayoutVars>
      </dgm:prSet>
      <dgm:spPr/>
    </dgm:pt>
    <dgm:pt modelId="{EAE81FAF-0532-4A8E-A05D-61C3F1F49068}" type="pres">
      <dgm:prSet presAssocID="{F6A12DAE-FB55-4314-AE44-92E9153B754A}" presName="bgRect" presStyleLbl="node1" presStyleIdx="2" presStyleCnt="3"/>
      <dgm:spPr/>
      <dgm:t>
        <a:bodyPr/>
        <a:lstStyle/>
        <a:p>
          <a:endParaRPr lang="de-DE"/>
        </a:p>
      </dgm:t>
    </dgm:pt>
    <dgm:pt modelId="{EC8E3317-614B-48F0-A923-74D1A7FC3B0E}" type="pres">
      <dgm:prSet presAssocID="{F6A12DAE-FB55-4314-AE44-92E9153B754A}" presName="parentNode" presStyleLbl="node1" presStyleIdx="2" presStyleCnt="3">
        <dgm:presLayoutVars>
          <dgm:chMax val="0"/>
          <dgm:bulletEnabled val="1"/>
        </dgm:presLayoutVars>
      </dgm:prSet>
      <dgm:spPr/>
      <dgm:t>
        <a:bodyPr/>
        <a:lstStyle/>
        <a:p>
          <a:endParaRPr lang="de-DE"/>
        </a:p>
      </dgm:t>
    </dgm:pt>
    <dgm:pt modelId="{FFE313FE-1C3E-4BC4-BEB9-FF63E69CC187}" type="pres">
      <dgm:prSet presAssocID="{F6A12DAE-FB55-4314-AE44-92E9153B754A}" presName="childNode" presStyleLbl="node1" presStyleIdx="2" presStyleCnt="3">
        <dgm:presLayoutVars>
          <dgm:bulletEnabled val="1"/>
        </dgm:presLayoutVars>
      </dgm:prSet>
      <dgm:spPr/>
      <dgm:t>
        <a:bodyPr/>
        <a:lstStyle/>
        <a:p>
          <a:endParaRPr lang="de-DE"/>
        </a:p>
      </dgm:t>
    </dgm:pt>
  </dgm:ptLst>
  <dgm:cxnLst>
    <dgm:cxn modelId="{C3B95212-DB44-4E96-B0E5-1E3D8C1F75E0}" srcId="{F6A12DAE-FB55-4314-AE44-92E9153B754A}" destId="{6A0F015E-A475-40EE-8ADD-1B60763B8239}" srcOrd="1" destOrd="0" parTransId="{EDCE90AA-BFF4-427C-9783-0DA2C032E0E1}" sibTransId="{F2064F7C-D189-4D5F-A131-5ED3A454A9D7}"/>
    <dgm:cxn modelId="{367D1617-FA06-4D24-BBA2-8FE989443ACA}" type="presOf" srcId="{612D4526-07CB-48D5-9BD7-FAFE7471AEEE}" destId="{FF766C10-C223-4095-B7AE-D0F7462F85A1}" srcOrd="0" destOrd="0" presId="urn:microsoft.com/office/officeart/2005/8/layout/hProcess7"/>
    <dgm:cxn modelId="{9526D3D0-6AE9-4AD3-B898-B8FC7A56E727}" srcId="{F6A12DAE-FB55-4314-AE44-92E9153B754A}" destId="{B5154663-0D01-4945-B79F-8A3988EB1C45}" srcOrd="0" destOrd="0" parTransId="{BC94635B-F6D7-459B-9CE8-68FC7A4F8A9B}" sibTransId="{7C421E68-5357-4D37-ACA4-4B0433F5832C}"/>
    <dgm:cxn modelId="{0E26F4A0-3BC3-44D5-9095-87C1DAFB3B40}" srcId="{612D4526-07CB-48D5-9BD7-FAFE7471AEEE}" destId="{0F70ABDE-BE74-4108-9EC6-6B8F50352579}" srcOrd="3" destOrd="0" parTransId="{FED006ED-E17A-423D-B13A-17C27D3BF828}" sibTransId="{EB83B4E6-18FB-45EE-9F12-D9F00E080DBA}"/>
    <dgm:cxn modelId="{FB92E31B-0552-4BCA-963A-11CA1778E4EE}" type="presOf" srcId="{917027B9-89CE-4172-A244-9FAEFF75FAA8}" destId="{D4BF9F34-6646-49F6-9DE6-B08DC5F47B1D}" srcOrd="0" destOrd="1" presId="urn:microsoft.com/office/officeart/2005/8/layout/hProcess7"/>
    <dgm:cxn modelId="{0CF23F47-9B7A-4D9B-BDA0-43DB93A20946}" srcId="{612D4526-07CB-48D5-9BD7-FAFE7471AEEE}" destId="{135139BD-4453-44F9-A25C-B1AD2C502A5D}" srcOrd="4" destOrd="0" parTransId="{84A94EC8-1F78-4E82-870E-CE8972508C0B}" sibTransId="{4271593E-328E-4AC9-8405-BC2CF6EBCB77}"/>
    <dgm:cxn modelId="{6DED3590-649E-410B-BE86-B21BEE3CBFE2}" type="presOf" srcId="{F6A12DAE-FB55-4314-AE44-92E9153B754A}" destId="{EC8E3317-614B-48F0-A923-74D1A7FC3B0E}" srcOrd="1" destOrd="0" presId="urn:microsoft.com/office/officeart/2005/8/layout/hProcess7"/>
    <dgm:cxn modelId="{C96B8D07-F9ED-47A6-9A81-31A026A17CDA}" type="presOf" srcId="{6F6EFD70-136B-4406-97A8-6F6703AEB1A1}" destId="{63345B27-1F6F-4682-8641-47F376C06841}" srcOrd="0" destOrd="0" presId="urn:microsoft.com/office/officeart/2005/8/layout/hProcess7"/>
    <dgm:cxn modelId="{37543AB9-B593-492D-9AF2-78E4128A0437}" type="presOf" srcId="{6F6EFD70-136B-4406-97A8-6F6703AEB1A1}" destId="{A6D39B5D-B5FE-4B27-8FFC-C502559E932F}" srcOrd="1" destOrd="0" presId="urn:microsoft.com/office/officeart/2005/8/layout/hProcess7"/>
    <dgm:cxn modelId="{8F1EC848-F0D7-4983-870A-1418812E95B2}" type="presOf" srcId="{B5154663-0D01-4945-B79F-8A3988EB1C45}" destId="{FFE313FE-1C3E-4BC4-BEB9-FF63E69CC187}" srcOrd="0" destOrd="0" presId="urn:microsoft.com/office/officeart/2005/8/layout/hProcess7"/>
    <dgm:cxn modelId="{8F2B3FAE-FBC1-4241-B5E2-C0A26A3572CF}" srcId="{6F6EFD70-136B-4406-97A8-6F6703AEB1A1}" destId="{9D2F8588-BE12-4938-B88E-12C7AAC9D6B1}" srcOrd="0" destOrd="0" parTransId="{88C92E54-567A-4608-90B4-975A98EF5285}" sibTransId="{AB7E72BC-B3D2-436F-8BF7-6DED9D33EDDC}"/>
    <dgm:cxn modelId="{7194A461-F5B3-4F83-8CA9-9E1AEEFD0DF9}" srcId="{F6A12DAE-FB55-4314-AE44-92E9153B754A}" destId="{0A1E1AB2-5271-4614-B0D2-5952AA9E1999}" srcOrd="2" destOrd="0" parTransId="{2ACE0AC2-09DB-49AC-BAFB-8CB7CF443496}" sibTransId="{AE0FA97B-1516-4601-BF1C-B82B9AACEE3D}"/>
    <dgm:cxn modelId="{E84BA2F5-B153-46B0-8AF3-727672831763}" srcId="{612D4526-07CB-48D5-9BD7-FAFE7471AEEE}" destId="{A60DF6C3-06D7-4178-BA39-8556A2273889}" srcOrd="0" destOrd="0" parTransId="{9C3DF6E6-FFA6-43EB-9846-D71996408662}" sibTransId="{2E4906C4-7A1A-4E54-94D8-B26CEDA27453}"/>
    <dgm:cxn modelId="{620E0768-AF17-4E68-B79C-A35B87960945}" type="presOf" srcId="{6A0F015E-A475-40EE-8ADD-1B60763B8239}" destId="{FFE313FE-1C3E-4BC4-BEB9-FF63E69CC187}" srcOrd="0" destOrd="1" presId="urn:microsoft.com/office/officeart/2005/8/layout/hProcess7"/>
    <dgm:cxn modelId="{088A0BA7-2861-44FA-98FC-BE47C8B18A88}" type="presOf" srcId="{135139BD-4453-44F9-A25C-B1AD2C502A5D}" destId="{6F36E3E0-72DE-4879-8A97-C5245E7D44AD}" srcOrd="0" destOrd="4" presId="urn:microsoft.com/office/officeart/2005/8/layout/hProcess7"/>
    <dgm:cxn modelId="{6B55718E-34A0-4024-836D-517AE0800C9A}" srcId="{F6A12DAE-FB55-4314-AE44-92E9153B754A}" destId="{577C1155-BA8D-4EE2-96F9-645EBA47CA2C}" srcOrd="3" destOrd="0" parTransId="{78EB8F60-5B22-4FF6-BD8F-45B839C2B33D}" sibTransId="{970C1AEC-B66F-4C6B-967F-87500B7F8A39}"/>
    <dgm:cxn modelId="{DDE040BE-54A5-4B47-A9D2-6C2E37830C70}" type="presOf" srcId="{0A1E1AB2-5271-4614-B0D2-5952AA9E1999}" destId="{FFE313FE-1C3E-4BC4-BEB9-FF63E69CC187}" srcOrd="0" destOrd="2" presId="urn:microsoft.com/office/officeart/2005/8/layout/hProcess7"/>
    <dgm:cxn modelId="{FBFDAD47-2590-4DE3-8C95-8C81279990DA}" type="presOf" srcId="{3DED5F0C-4345-4AC8-BFAA-C563298A6F55}" destId="{6F36E3E0-72DE-4879-8A97-C5245E7D44AD}" srcOrd="0" destOrd="2" presId="urn:microsoft.com/office/officeart/2005/8/layout/hProcess7"/>
    <dgm:cxn modelId="{A7E22BFA-5743-490E-ACF6-224486824551}" type="presOf" srcId="{506F12C7-8C8D-4E70-89C1-F88AC0158D1A}" destId="{18741E25-453C-43DD-884D-9A78764B69A6}" srcOrd="0" destOrd="0" presId="urn:microsoft.com/office/officeart/2005/8/layout/hProcess7"/>
    <dgm:cxn modelId="{61BF69C0-9B70-459D-95D8-3B5A18785145}" type="presOf" srcId="{0F70ABDE-BE74-4108-9EC6-6B8F50352579}" destId="{6F36E3E0-72DE-4879-8A97-C5245E7D44AD}" srcOrd="0" destOrd="3" presId="urn:microsoft.com/office/officeart/2005/8/layout/hProcess7"/>
    <dgm:cxn modelId="{288246D8-F288-49B4-BAA3-92953147AFB3}" type="presOf" srcId="{F6A12DAE-FB55-4314-AE44-92E9153B754A}" destId="{EAE81FAF-0532-4A8E-A05D-61C3F1F49068}" srcOrd="0" destOrd="0" presId="urn:microsoft.com/office/officeart/2005/8/layout/hProcess7"/>
    <dgm:cxn modelId="{A7FF1E13-19DD-4E0A-86C8-F4F2293B4DB2}" type="presOf" srcId="{A60DF6C3-06D7-4178-BA39-8556A2273889}" destId="{6F36E3E0-72DE-4879-8A97-C5245E7D44AD}" srcOrd="0" destOrd="0" presId="urn:microsoft.com/office/officeart/2005/8/layout/hProcess7"/>
    <dgm:cxn modelId="{D26A3EDE-91EE-4B65-91BE-90D1020519A7}" type="presOf" srcId="{577C1155-BA8D-4EE2-96F9-645EBA47CA2C}" destId="{FFE313FE-1C3E-4BC4-BEB9-FF63E69CC187}" srcOrd="0" destOrd="3" presId="urn:microsoft.com/office/officeart/2005/8/layout/hProcess7"/>
    <dgm:cxn modelId="{458FE2AC-8D37-458C-ADF1-6463030D40B4}" srcId="{612D4526-07CB-48D5-9BD7-FAFE7471AEEE}" destId="{3DED5F0C-4345-4AC8-BFAA-C563298A6F55}" srcOrd="2" destOrd="0" parTransId="{0D092D66-2F83-4B2D-9B05-8CD891D20AAA}" sibTransId="{FC7A284D-ED1B-4D73-B0D4-D2B3B71F5DC2}"/>
    <dgm:cxn modelId="{ADE9A647-F878-486A-8135-3A1A6267507F}" srcId="{612D4526-07CB-48D5-9BD7-FAFE7471AEEE}" destId="{218F5886-93B3-4DC3-A827-FD72B8D3B512}" srcOrd="1" destOrd="0" parTransId="{BA62A689-A19E-4215-A9F1-303BAD63C11F}" sibTransId="{FE8460B0-DFEC-4052-86DB-C06E6F42BF24}"/>
    <dgm:cxn modelId="{6024F2E9-AC08-4CB1-A2A9-675D5EF0906D}" type="presOf" srcId="{9D2F8588-BE12-4938-B88E-12C7AAC9D6B1}" destId="{D4BF9F34-6646-49F6-9DE6-B08DC5F47B1D}" srcOrd="0" destOrd="0" presId="urn:microsoft.com/office/officeart/2005/8/layout/hProcess7"/>
    <dgm:cxn modelId="{BA732C60-130C-4D18-87F2-C72AE30D52E8}" type="presOf" srcId="{218F5886-93B3-4DC3-A827-FD72B8D3B512}" destId="{6F36E3E0-72DE-4879-8A97-C5245E7D44AD}" srcOrd="0" destOrd="1" presId="urn:microsoft.com/office/officeart/2005/8/layout/hProcess7"/>
    <dgm:cxn modelId="{94BE16FF-18FD-4389-87F6-51343B3309FF}" srcId="{506F12C7-8C8D-4E70-89C1-F88AC0158D1A}" destId="{612D4526-07CB-48D5-9BD7-FAFE7471AEEE}" srcOrd="1" destOrd="0" parTransId="{A356462E-5856-4E69-870F-3C37FF9DD89D}" sibTransId="{630D757D-0B7D-4488-9CDD-2111BF94362C}"/>
    <dgm:cxn modelId="{33E4FF50-BA86-4EA9-9455-6356456911FF}" type="presOf" srcId="{612D4526-07CB-48D5-9BD7-FAFE7471AEEE}" destId="{342F0A47-C6D5-4DD4-8524-87256A842C9C}" srcOrd="1" destOrd="0" presId="urn:microsoft.com/office/officeart/2005/8/layout/hProcess7"/>
    <dgm:cxn modelId="{57385CC6-263D-4E5C-B54B-20559BA3D168}" srcId="{506F12C7-8C8D-4E70-89C1-F88AC0158D1A}" destId="{F6A12DAE-FB55-4314-AE44-92E9153B754A}" srcOrd="2" destOrd="0" parTransId="{68CA64F4-4535-433B-A384-DE1E8A52E390}" sibTransId="{05D1F251-43F2-4238-9434-B5D34CAA372A}"/>
    <dgm:cxn modelId="{60A7119A-A874-4E7D-A801-D60ACC619128}" srcId="{506F12C7-8C8D-4E70-89C1-F88AC0158D1A}" destId="{6F6EFD70-136B-4406-97A8-6F6703AEB1A1}" srcOrd="0" destOrd="0" parTransId="{4884C39E-9851-490F-95A5-C4B5D73DE497}" sibTransId="{07E0CEAE-92B0-4514-BACF-2B4C4D0FB129}"/>
    <dgm:cxn modelId="{54D198F4-9F4F-473E-AE51-EA6A7B34683D}" srcId="{6F6EFD70-136B-4406-97A8-6F6703AEB1A1}" destId="{917027B9-89CE-4172-A244-9FAEFF75FAA8}" srcOrd="1" destOrd="0" parTransId="{883E1CBD-9648-4CBC-BCFB-C1AD9EA99E5A}" sibTransId="{1D14C1A4-863C-4DE2-91AD-39C95AE9B5B7}"/>
    <dgm:cxn modelId="{A1FA08FE-4125-4A42-9349-B223F92FE5B1}" type="presParOf" srcId="{18741E25-453C-43DD-884D-9A78764B69A6}" destId="{AE1E8209-0FF8-4630-A658-DE2A50BC25B6}" srcOrd="0" destOrd="0" presId="urn:microsoft.com/office/officeart/2005/8/layout/hProcess7"/>
    <dgm:cxn modelId="{C277BBEF-A357-4C8A-A384-F2D9A28E06A8}" type="presParOf" srcId="{AE1E8209-0FF8-4630-A658-DE2A50BC25B6}" destId="{63345B27-1F6F-4682-8641-47F376C06841}" srcOrd="0" destOrd="0" presId="urn:microsoft.com/office/officeart/2005/8/layout/hProcess7"/>
    <dgm:cxn modelId="{0D96B413-0A33-4154-BCB2-47BA8EE6B359}" type="presParOf" srcId="{AE1E8209-0FF8-4630-A658-DE2A50BC25B6}" destId="{A6D39B5D-B5FE-4B27-8FFC-C502559E932F}" srcOrd="1" destOrd="0" presId="urn:microsoft.com/office/officeart/2005/8/layout/hProcess7"/>
    <dgm:cxn modelId="{1FFA3364-35EE-46B3-BAC1-3F7D07D847A8}" type="presParOf" srcId="{AE1E8209-0FF8-4630-A658-DE2A50BC25B6}" destId="{D4BF9F34-6646-49F6-9DE6-B08DC5F47B1D}" srcOrd="2" destOrd="0" presId="urn:microsoft.com/office/officeart/2005/8/layout/hProcess7"/>
    <dgm:cxn modelId="{A676A195-29C4-4887-80C3-205B1FA975CD}" type="presParOf" srcId="{18741E25-453C-43DD-884D-9A78764B69A6}" destId="{0E98A832-8B74-4E6C-8FDE-B3FC0E4971C7}" srcOrd="1" destOrd="0" presId="urn:microsoft.com/office/officeart/2005/8/layout/hProcess7"/>
    <dgm:cxn modelId="{0985909D-B62E-4DF0-A755-95839F711AF8}" type="presParOf" srcId="{18741E25-453C-43DD-884D-9A78764B69A6}" destId="{456B8D9D-2F4F-420C-BEE4-ADC366144EAB}" srcOrd="2" destOrd="0" presId="urn:microsoft.com/office/officeart/2005/8/layout/hProcess7"/>
    <dgm:cxn modelId="{927C1C34-B52F-4443-AC6E-5519D0D8F370}" type="presParOf" srcId="{456B8D9D-2F4F-420C-BEE4-ADC366144EAB}" destId="{1FB4840C-6088-4F93-9187-7CA694039174}" srcOrd="0" destOrd="0" presId="urn:microsoft.com/office/officeart/2005/8/layout/hProcess7"/>
    <dgm:cxn modelId="{24B79CF2-6880-4094-BFC7-624F9455ED91}" type="presParOf" srcId="{456B8D9D-2F4F-420C-BEE4-ADC366144EAB}" destId="{69F58777-41AB-4123-A0B0-FE66C6BBAEA7}" srcOrd="1" destOrd="0" presId="urn:microsoft.com/office/officeart/2005/8/layout/hProcess7"/>
    <dgm:cxn modelId="{7D197CF8-9C02-412E-83C5-289E2A787178}" type="presParOf" srcId="{456B8D9D-2F4F-420C-BEE4-ADC366144EAB}" destId="{56203B23-2CC5-4500-A8BC-81C375C9D393}" srcOrd="2" destOrd="0" presId="urn:microsoft.com/office/officeart/2005/8/layout/hProcess7"/>
    <dgm:cxn modelId="{8969E9CE-2631-4469-8B8D-A36325BE5363}" type="presParOf" srcId="{18741E25-453C-43DD-884D-9A78764B69A6}" destId="{6E3BF5E1-1571-44C5-A44A-6F3CF84294AB}" srcOrd="3" destOrd="0" presId="urn:microsoft.com/office/officeart/2005/8/layout/hProcess7"/>
    <dgm:cxn modelId="{8C993243-01A3-4186-A34D-8C4398D85176}" type="presParOf" srcId="{18741E25-453C-43DD-884D-9A78764B69A6}" destId="{4D9DE853-7FE8-400C-87A8-7EAF69A5E70F}" srcOrd="4" destOrd="0" presId="urn:microsoft.com/office/officeart/2005/8/layout/hProcess7"/>
    <dgm:cxn modelId="{4131D9B9-8E14-4EBC-8BF0-3C6577F56333}" type="presParOf" srcId="{4D9DE853-7FE8-400C-87A8-7EAF69A5E70F}" destId="{FF766C10-C223-4095-B7AE-D0F7462F85A1}" srcOrd="0" destOrd="0" presId="urn:microsoft.com/office/officeart/2005/8/layout/hProcess7"/>
    <dgm:cxn modelId="{FBF946E1-333A-4CD2-A306-B9BD72BDF00D}" type="presParOf" srcId="{4D9DE853-7FE8-400C-87A8-7EAF69A5E70F}" destId="{342F0A47-C6D5-4DD4-8524-87256A842C9C}" srcOrd="1" destOrd="0" presId="urn:microsoft.com/office/officeart/2005/8/layout/hProcess7"/>
    <dgm:cxn modelId="{D26654F8-CA88-4B31-A4BA-6D3228AD0045}" type="presParOf" srcId="{4D9DE853-7FE8-400C-87A8-7EAF69A5E70F}" destId="{6F36E3E0-72DE-4879-8A97-C5245E7D44AD}" srcOrd="2" destOrd="0" presId="urn:microsoft.com/office/officeart/2005/8/layout/hProcess7"/>
    <dgm:cxn modelId="{15D89FF6-2787-4247-BC67-724D5831C45A}" type="presParOf" srcId="{18741E25-453C-43DD-884D-9A78764B69A6}" destId="{6AD889CC-57D5-4E7F-AFB5-1F287B1C58A8}" srcOrd="5" destOrd="0" presId="urn:microsoft.com/office/officeart/2005/8/layout/hProcess7"/>
    <dgm:cxn modelId="{9F1A46BA-0356-43A7-B080-1D5B330E85D5}" type="presParOf" srcId="{18741E25-453C-43DD-884D-9A78764B69A6}" destId="{06F46A19-88B6-43F7-928E-482201FD1953}" srcOrd="6" destOrd="0" presId="urn:microsoft.com/office/officeart/2005/8/layout/hProcess7"/>
    <dgm:cxn modelId="{BBA7738F-5FBE-4826-890F-F0EA1F053F93}" type="presParOf" srcId="{06F46A19-88B6-43F7-928E-482201FD1953}" destId="{603A4089-1A6D-4601-9C7C-0FF3417955F6}" srcOrd="0" destOrd="0" presId="urn:microsoft.com/office/officeart/2005/8/layout/hProcess7"/>
    <dgm:cxn modelId="{B42615CF-C55E-427E-BD68-0B19563AFCA6}" type="presParOf" srcId="{06F46A19-88B6-43F7-928E-482201FD1953}" destId="{3AD9BA95-BDE7-4ACF-9DF6-FD00849DFA20}" srcOrd="1" destOrd="0" presId="urn:microsoft.com/office/officeart/2005/8/layout/hProcess7"/>
    <dgm:cxn modelId="{F9F2B3B2-33D6-4D3E-B0FB-929FB582978D}" type="presParOf" srcId="{06F46A19-88B6-43F7-928E-482201FD1953}" destId="{1BFBADD4-3DF3-4A72-B80F-375BD4FB4FEF}" srcOrd="2" destOrd="0" presId="urn:microsoft.com/office/officeart/2005/8/layout/hProcess7"/>
    <dgm:cxn modelId="{9898F4AA-7BD6-4F05-AB7E-75FD777A56A5}" type="presParOf" srcId="{18741E25-453C-43DD-884D-9A78764B69A6}" destId="{8D486320-88EF-49BD-80BD-2E66C91ECD63}" srcOrd="7" destOrd="0" presId="urn:microsoft.com/office/officeart/2005/8/layout/hProcess7"/>
    <dgm:cxn modelId="{C2A6D7BB-B3CA-4CF8-B717-60A1CE1AE069}" type="presParOf" srcId="{18741E25-453C-43DD-884D-9A78764B69A6}" destId="{63DE33AA-158F-4B2D-928F-0BD9AE8B2213}" srcOrd="8" destOrd="0" presId="urn:microsoft.com/office/officeart/2005/8/layout/hProcess7"/>
    <dgm:cxn modelId="{87CFB757-3C03-4E7C-8E45-5E3CF23D2687}" type="presParOf" srcId="{63DE33AA-158F-4B2D-928F-0BD9AE8B2213}" destId="{EAE81FAF-0532-4A8E-A05D-61C3F1F49068}" srcOrd="0" destOrd="0" presId="urn:microsoft.com/office/officeart/2005/8/layout/hProcess7"/>
    <dgm:cxn modelId="{85234FA4-F158-4E34-A257-8B010B3181DD}" type="presParOf" srcId="{63DE33AA-158F-4B2D-928F-0BD9AE8B2213}" destId="{EC8E3317-614B-48F0-A923-74D1A7FC3B0E}" srcOrd="1" destOrd="0" presId="urn:microsoft.com/office/officeart/2005/8/layout/hProcess7"/>
    <dgm:cxn modelId="{49E02CCC-2577-45B4-B808-BC7B09E6D114}" type="presParOf" srcId="{63DE33AA-158F-4B2D-928F-0BD9AE8B2213}" destId="{FFE313FE-1C3E-4BC4-BEB9-FF63E69CC18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971DC3-8D30-47D4-849B-651932D1303B}"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DDD93C49-81CF-4D45-B21E-6F26706E606F}">
      <dgm:prSet phldrT="[Text]" custT="1"/>
      <dgm:spPr>
        <a:noFill/>
        <a:ln>
          <a:solidFill>
            <a:srgbClr val="B62904"/>
          </a:solidFill>
        </a:ln>
      </dgm:spPr>
      <dgm:t>
        <a:bodyPr/>
        <a:lstStyle/>
        <a:p>
          <a:r>
            <a:rPr lang="de-DE" sz="1800" b="1" dirty="0">
              <a:solidFill>
                <a:schemeClr val="tx1"/>
              </a:solidFill>
            </a:rPr>
            <a:t>Grundlagen des Schienengüterverkehrs</a:t>
          </a:r>
        </a:p>
      </dgm:t>
    </dgm:pt>
    <dgm:pt modelId="{A4FA55EA-5B77-46AE-A4B3-CF23D06DB654}" type="parTrans" cxnId="{7DE33E45-CC3E-42A6-871D-B3BD7147D1FF}">
      <dgm:prSet/>
      <dgm:spPr/>
      <dgm:t>
        <a:bodyPr/>
        <a:lstStyle/>
        <a:p>
          <a:endParaRPr lang="de-DE"/>
        </a:p>
      </dgm:t>
    </dgm:pt>
    <dgm:pt modelId="{34CE9699-5E76-4F07-9468-CF6BEA2658C0}" type="sibTrans" cxnId="{7DE33E45-CC3E-42A6-871D-B3BD7147D1FF}">
      <dgm:prSet/>
      <dgm:spPr/>
      <dgm:t>
        <a:bodyPr/>
        <a:lstStyle/>
        <a:p>
          <a:endParaRPr lang="de-DE"/>
        </a:p>
      </dgm:t>
    </dgm:pt>
    <dgm:pt modelId="{5C3359A4-23C7-4AD8-B00C-D3DB1A0925D5}">
      <dgm:prSet phldrT="[Text]" custT="1"/>
      <dgm:spPr>
        <a:noFill/>
        <a:ln>
          <a:solidFill>
            <a:srgbClr val="B62904"/>
          </a:solidFill>
        </a:ln>
      </dgm:spPr>
      <dgm:t>
        <a:bodyPr/>
        <a:lstStyle/>
        <a:p>
          <a:r>
            <a:rPr lang="de-DE" sz="1800" b="1" dirty="0">
              <a:solidFill>
                <a:schemeClr val="tx1"/>
              </a:solidFill>
            </a:rPr>
            <a:t>Kombinierter Verkehr</a:t>
          </a:r>
        </a:p>
      </dgm:t>
    </dgm:pt>
    <dgm:pt modelId="{C995CFFB-04BD-40BD-B82E-4DB9642A71C8}" type="parTrans" cxnId="{F961CCA3-FBC5-4E1E-903B-7D8F986EED1A}">
      <dgm:prSet/>
      <dgm:spPr/>
      <dgm:t>
        <a:bodyPr/>
        <a:lstStyle/>
        <a:p>
          <a:endParaRPr lang="de-DE"/>
        </a:p>
      </dgm:t>
    </dgm:pt>
    <dgm:pt modelId="{12C4E03B-C617-48B8-A12A-EC54047A2390}" type="sibTrans" cxnId="{F961CCA3-FBC5-4E1E-903B-7D8F986EED1A}">
      <dgm:prSet/>
      <dgm:spPr/>
      <dgm:t>
        <a:bodyPr/>
        <a:lstStyle/>
        <a:p>
          <a:endParaRPr lang="de-DE"/>
        </a:p>
      </dgm:t>
    </dgm:pt>
    <dgm:pt modelId="{654AFEDA-337F-41C2-B2A1-086DF3190461}">
      <dgm:prSet phldrT="[Text]" custT="1"/>
      <dgm:spPr>
        <a:noFill/>
        <a:ln>
          <a:solidFill>
            <a:srgbClr val="B62904"/>
          </a:solidFill>
        </a:ln>
      </dgm:spPr>
      <dgm:t>
        <a:bodyPr/>
        <a:lstStyle/>
        <a:p>
          <a:r>
            <a:rPr lang="de-DE" sz="1800" b="1" dirty="0">
              <a:solidFill>
                <a:schemeClr val="tx1"/>
              </a:solidFill>
            </a:rPr>
            <a:t>Aktuelle Trends im Schienengüterverkehr und Best Practices</a:t>
          </a:r>
        </a:p>
      </dgm:t>
    </dgm:pt>
    <dgm:pt modelId="{38E0F7AF-A136-486B-BF0F-453F0243DAC4}" type="parTrans" cxnId="{985D2642-8EC8-4CA5-A86C-373CD4F1FD79}">
      <dgm:prSet/>
      <dgm:spPr/>
      <dgm:t>
        <a:bodyPr/>
        <a:lstStyle/>
        <a:p>
          <a:endParaRPr lang="de-DE"/>
        </a:p>
      </dgm:t>
    </dgm:pt>
    <dgm:pt modelId="{5497349A-9308-4FAC-8C59-094E033FA2FB}" type="sibTrans" cxnId="{985D2642-8EC8-4CA5-A86C-373CD4F1FD79}">
      <dgm:prSet/>
      <dgm:spPr/>
      <dgm:t>
        <a:bodyPr/>
        <a:lstStyle/>
        <a:p>
          <a:endParaRPr lang="de-DE"/>
        </a:p>
      </dgm:t>
    </dgm:pt>
    <dgm:pt modelId="{5114719A-30A0-49DB-AF24-93AF6D8C39D7}">
      <dgm:prSet phldrT="[Text]" custT="1"/>
      <dgm:spPr>
        <a:noFill/>
        <a:ln>
          <a:solidFill>
            <a:srgbClr val="B62904"/>
          </a:solidFill>
        </a:ln>
      </dgm:spPr>
      <dgm:t>
        <a:bodyPr/>
        <a:lstStyle/>
        <a:p>
          <a:pPr marL="92075" indent="0"/>
          <a:r>
            <a:rPr lang="de-DE" sz="1600" b="0" dirty="0">
              <a:solidFill>
                <a:schemeClr val="tx1"/>
              </a:solidFill>
            </a:rPr>
            <a:t>Charakteristika</a:t>
          </a:r>
        </a:p>
      </dgm:t>
    </dgm:pt>
    <dgm:pt modelId="{9AD65A27-5881-45AA-BB25-2E82C67D5130}" type="parTrans" cxnId="{65D79373-8A6E-4AA4-B586-3221A96C8E84}">
      <dgm:prSet/>
      <dgm:spPr/>
      <dgm:t>
        <a:bodyPr/>
        <a:lstStyle/>
        <a:p>
          <a:endParaRPr lang="de-DE"/>
        </a:p>
      </dgm:t>
    </dgm:pt>
    <dgm:pt modelId="{BAA5A99D-ED6E-40EE-BEFB-7D7BDAD56597}" type="sibTrans" cxnId="{65D79373-8A6E-4AA4-B586-3221A96C8E84}">
      <dgm:prSet/>
      <dgm:spPr/>
      <dgm:t>
        <a:bodyPr/>
        <a:lstStyle/>
        <a:p>
          <a:endParaRPr lang="de-DE"/>
        </a:p>
      </dgm:t>
    </dgm:pt>
    <dgm:pt modelId="{6E00CB66-3846-4867-AB58-29015E011AAD}">
      <dgm:prSet phldrT="[Text]" custT="1"/>
      <dgm:spPr>
        <a:noFill/>
        <a:ln>
          <a:solidFill>
            <a:srgbClr val="B62904"/>
          </a:solidFill>
        </a:ln>
      </dgm:spPr>
      <dgm:t>
        <a:bodyPr/>
        <a:lstStyle/>
        <a:p>
          <a:pPr marL="92075" indent="0"/>
          <a:r>
            <a:rPr lang="de-DE" sz="1600" b="0" dirty="0">
              <a:solidFill>
                <a:schemeClr val="tx1"/>
              </a:solidFill>
            </a:rPr>
            <a:t>Gütertransport auf der Schiene</a:t>
          </a:r>
        </a:p>
      </dgm:t>
    </dgm:pt>
    <dgm:pt modelId="{D120F9B6-9BBB-45CB-92A9-1C25BACA5A54}" type="parTrans" cxnId="{CC39B300-231F-499F-A46F-FF7CC8A99E11}">
      <dgm:prSet/>
      <dgm:spPr/>
      <dgm:t>
        <a:bodyPr/>
        <a:lstStyle/>
        <a:p>
          <a:endParaRPr lang="de-DE"/>
        </a:p>
      </dgm:t>
    </dgm:pt>
    <dgm:pt modelId="{4A451DB2-B51F-4DA7-ABEB-E388317E1E25}" type="sibTrans" cxnId="{CC39B300-231F-499F-A46F-FF7CC8A99E11}">
      <dgm:prSet/>
      <dgm:spPr/>
      <dgm:t>
        <a:bodyPr/>
        <a:lstStyle/>
        <a:p>
          <a:endParaRPr lang="de-DE"/>
        </a:p>
      </dgm:t>
    </dgm:pt>
    <dgm:pt modelId="{4520F973-1338-4DB1-9266-77F7A9BBF6AF}">
      <dgm:prSet phldrT="[Text]" custT="1"/>
      <dgm:spPr>
        <a:noFill/>
        <a:ln>
          <a:solidFill>
            <a:srgbClr val="B62904"/>
          </a:solidFill>
        </a:ln>
      </dgm:spPr>
      <dgm:t>
        <a:bodyPr/>
        <a:lstStyle/>
        <a:p>
          <a:pPr marL="92075" indent="0"/>
          <a:r>
            <a:rPr lang="de-DE" sz="1600" b="0" dirty="0">
              <a:solidFill>
                <a:schemeClr val="tx1"/>
              </a:solidFill>
            </a:rPr>
            <a:t>Produktionsformen im Eisenbahngüter-verkehr</a:t>
          </a:r>
        </a:p>
      </dgm:t>
    </dgm:pt>
    <dgm:pt modelId="{0AD1291D-61DC-45FA-B0FA-E02B9ADCAE7F}" type="parTrans" cxnId="{F6C923BA-A2AD-438B-AF5E-C47DC21FC8A5}">
      <dgm:prSet/>
      <dgm:spPr/>
      <dgm:t>
        <a:bodyPr/>
        <a:lstStyle/>
        <a:p>
          <a:endParaRPr lang="de-DE"/>
        </a:p>
      </dgm:t>
    </dgm:pt>
    <dgm:pt modelId="{B96EC35E-19C8-433A-B4DA-EBBCAE6FBE12}" type="sibTrans" cxnId="{F6C923BA-A2AD-438B-AF5E-C47DC21FC8A5}">
      <dgm:prSet/>
      <dgm:spPr/>
      <dgm:t>
        <a:bodyPr/>
        <a:lstStyle/>
        <a:p>
          <a:endParaRPr lang="de-DE"/>
        </a:p>
      </dgm:t>
    </dgm:pt>
    <dgm:pt modelId="{2B5A3156-C4B2-4EC9-BFFC-2F8997FE4221}">
      <dgm:prSet phldrT="[Text]" custT="1"/>
      <dgm:spPr>
        <a:noFill/>
        <a:ln>
          <a:solidFill>
            <a:srgbClr val="B62904"/>
          </a:solidFill>
        </a:ln>
      </dgm:spPr>
      <dgm:t>
        <a:bodyPr/>
        <a:lstStyle/>
        <a:p>
          <a:r>
            <a:rPr lang="de-DE" sz="1600" b="0" dirty="0">
              <a:solidFill>
                <a:schemeClr val="tx1"/>
              </a:solidFill>
            </a:rPr>
            <a:t>Transportprozesse</a:t>
          </a:r>
        </a:p>
      </dgm:t>
    </dgm:pt>
    <dgm:pt modelId="{356E07B9-1B57-46DE-BE16-6CED58A664EC}" type="parTrans" cxnId="{0EA8B71F-57C3-49D4-9F09-FEEB098F36BD}">
      <dgm:prSet/>
      <dgm:spPr/>
      <dgm:t>
        <a:bodyPr/>
        <a:lstStyle/>
        <a:p>
          <a:endParaRPr lang="de-DE"/>
        </a:p>
      </dgm:t>
    </dgm:pt>
    <dgm:pt modelId="{2CB8C9AC-39E4-4A69-BCC0-8678EE8BF35A}" type="sibTrans" cxnId="{0EA8B71F-57C3-49D4-9F09-FEEB098F36BD}">
      <dgm:prSet/>
      <dgm:spPr/>
      <dgm:t>
        <a:bodyPr/>
        <a:lstStyle/>
        <a:p>
          <a:endParaRPr lang="de-DE"/>
        </a:p>
      </dgm:t>
    </dgm:pt>
    <dgm:pt modelId="{21C69224-29B8-47DB-B4D9-E3E6283463FD}">
      <dgm:prSet phldrT="[Text]" custT="1"/>
      <dgm:spPr>
        <a:noFill/>
        <a:ln>
          <a:solidFill>
            <a:srgbClr val="B62904"/>
          </a:solidFill>
        </a:ln>
      </dgm:spPr>
      <dgm:t>
        <a:bodyPr/>
        <a:lstStyle/>
        <a:p>
          <a:r>
            <a:rPr lang="de-DE" sz="1600" b="0" dirty="0">
              <a:solidFill>
                <a:schemeClr val="tx1"/>
              </a:solidFill>
            </a:rPr>
            <a:t>Kombinierter Verkehr (unbegleitet, begleitet)</a:t>
          </a:r>
        </a:p>
      </dgm:t>
    </dgm:pt>
    <dgm:pt modelId="{0248AC0F-3171-464B-9901-C861902D0571}" type="parTrans" cxnId="{D3FDED23-5021-4F92-A091-7C9F5D3D103B}">
      <dgm:prSet/>
      <dgm:spPr/>
      <dgm:t>
        <a:bodyPr/>
        <a:lstStyle/>
        <a:p>
          <a:endParaRPr lang="de-DE"/>
        </a:p>
      </dgm:t>
    </dgm:pt>
    <dgm:pt modelId="{4A0B4168-A0C2-4674-B204-FBF2FCDC64C3}" type="sibTrans" cxnId="{D3FDED23-5021-4F92-A091-7C9F5D3D103B}">
      <dgm:prSet/>
      <dgm:spPr/>
      <dgm:t>
        <a:bodyPr/>
        <a:lstStyle/>
        <a:p>
          <a:endParaRPr lang="de-DE"/>
        </a:p>
      </dgm:t>
    </dgm:pt>
    <dgm:pt modelId="{DF296CD1-1C33-44B4-8F10-1D1B097A61C8}">
      <dgm:prSet phldrT="[Text]" custT="1"/>
      <dgm:spPr>
        <a:noFill/>
        <a:ln>
          <a:solidFill>
            <a:srgbClr val="B62904"/>
          </a:solidFill>
        </a:ln>
      </dgm:spPr>
      <dgm:t>
        <a:bodyPr/>
        <a:lstStyle/>
        <a:p>
          <a:pPr marL="358775" indent="0"/>
          <a:r>
            <a:rPr lang="de-AT" sz="1600" b="0" dirty="0" smtClean="0">
              <a:solidFill>
                <a:schemeClr val="tx1"/>
              </a:solidFill>
            </a:rPr>
            <a:t>Fahrerassistenz-systemen</a:t>
          </a:r>
          <a:endParaRPr lang="de-DE" sz="1600" b="0" dirty="0">
            <a:solidFill>
              <a:schemeClr val="tx1"/>
            </a:solidFill>
          </a:endParaRPr>
        </a:p>
      </dgm:t>
    </dgm:pt>
    <dgm:pt modelId="{5D34D1E2-9678-4840-B9E5-E1EC9C487F71}" type="parTrans" cxnId="{FBCE88ED-5DE2-42CF-96FC-08EAC727CCEB}">
      <dgm:prSet/>
      <dgm:spPr/>
      <dgm:t>
        <a:bodyPr/>
        <a:lstStyle/>
        <a:p>
          <a:endParaRPr lang="de-DE"/>
        </a:p>
      </dgm:t>
    </dgm:pt>
    <dgm:pt modelId="{E0A557D3-2B18-44C1-B709-6F8AB875DF82}" type="sibTrans" cxnId="{FBCE88ED-5DE2-42CF-96FC-08EAC727CCEB}">
      <dgm:prSet/>
      <dgm:spPr/>
      <dgm:t>
        <a:bodyPr/>
        <a:lstStyle/>
        <a:p>
          <a:endParaRPr lang="de-DE"/>
        </a:p>
      </dgm:t>
    </dgm:pt>
    <dgm:pt modelId="{92A027D3-07B5-4D69-9BDF-93576D7087FD}">
      <dgm:prSet phldrT="[Text]" custT="1"/>
      <dgm:spPr>
        <a:noFill/>
        <a:ln>
          <a:solidFill>
            <a:srgbClr val="B62904"/>
          </a:solidFill>
        </a:ln>
      </dgm:spPr>
      <dgm:t>
        <a:bodyPr/>
        <a:lstStyle/>
        <a:p>
          <a:pPr marL="358775" indent="0"/>
          <a:r>
            <a:rPr lang="de-AT" sz="1600" b="0" dirty="0" smtClean="0">
              <a:solidFill>
                <a:schemeClr val="tx1"/>
              </a:solidFill>
            </a:rPr>
            <a:t>Flüsterbremse</a:t>
          </a:r>
          <a:endParaRPr lang="de-DE" sz="1600" b="0" dirty="0">
            <a:solidFill>
              <a:schemeClr val="tx1"/>
            </a:solidFill>
          </a:endParaRPr>
        </a:p>
      </dgm:t>
    </dgm:pt>
    <dgm:pt modelId="{EA8D644F-C46A-4B90-BC78-772CBBD92856}" type="parTrans" cxnId="{D7AAB46A-09CC-4E9D-A3CB-FC4EF0E191F3}">
      <dgm:prSet/>
      <dgm:spPr/>
      <dgm:t>
        <a:bodyPr/>
        <a:lstStyle/>
        <a:p>
          <a:endParaRPr lang="de-DE"/>
        </a:p>
      </dgm:t>
    </dgm:pt>
    <dgm:pt modelId="{42C81AEC-F3F8-4F53-B606-EF2ED0B218CC}" type="sibTrans" cxnId="{D7AAB46A-09CC-4E9D-A3CB-FC4EF0E191F3}">
      <dgm:prSet/>
      <dgm:spPr/>
      <dgm:t>
        <a:bodyPr/>
        <a:lstStyle/>
        <a:p>
          <a:endParaRPr lang="de-DE"/>
        </a:p>
      </dgm:t>
    </dgm:pt>
    <dgm:pt modelId="{3D24B0A8-235D-43C0-B751-4D7356B286EC}">
      <dgm:prSet phldrT="[Text]" custT="1"/>
      <dgm:spPr>
        <a:noFill/>
        <a:ln>
          <a:solidFill>
            <a:srgbClr val="B62904"/>
          </a:solidFill>
        </a:ln>
      </dgm:spPr>
      <dgm:t>
        <a:bodyPr/>
        <a:lstStyle/>
        <a:p>
          <a:pPr marL="358775" indent="0"/>
          <a:r>
            <a:rPr lang="de-AT" sz="1600" b="0" dirty="0" smtClean="0">
              <a:solidFill>
                <a:schemeClr val="tx1"/>
              </a:solidFill>
            </a:rPr>
            <a:t>automatische Kupplung</a:t>
          </a:r>
          <a:endParaRPr lang="de-DE" sz="1600" b="0" dirty="0">
            <a:solidFill>
              <a:schemeClr val="tx1"/>
            </a:solidFill>
          </a:endParaRPr>
        </a:p>
      </dgm:t>
    </dgm:pt>
    <dgm:pt modelId="{E18EA002-C107-4374-B810-89AE3369E7F3}" type="parTrans" cxnId="{BF28E586-8753-4D47-A5DC-3EBB0B02B9D6}">
      <dgm:prSet/>
      <dgm:spPr/>
      <dgm:t>
        <a:bodyPr/>
        <a:lstStyle/>
        <a:p>
          <a:endParaRPr lang="de-DE"/>
        </a:p>
      </dgm:t>
    </dgm:pt>
    <dgm:pt modelId="{366F4668-C3FA-42E3-9E63-B5E5DCB19FA1}" type="sibTrans" cxnId="{BF28E586-8753-4D47-A5DC-3EBB0B02B9D6}">
      <dgm:prSet/>
      <dgm:spPr/>
      <dgm:t>
        <a:bodyPr/>
        <a:lstStyle/>
        <a:p>
          <a:endParaRPr lang="de-DE"/>
        </a:p>
      </dgm:t>
    </dgm:pt>
    <dgm:pt modelId="{B17B870E-81F1-448A-A548-38808A80094B}">
      <dgm:prSet phldrT="[Text]" custT="1"/>
      <dgm:spPr>
        <a:noFill/>
        <a:ln>
          <a:solidFill>
            <a:srgbClr val="B62904"/>
          </a:solidFill>
        </a:ln>
      </dgm:spPr>
      <dgm:t>
        <a:bodyPr/>
        <a:lstStyle/>
        <a:p>
          <a:pPr marL="358775" indent="0"/>
          <a:r>
            <a:rPr lang="de-AT" sz="1600" b="0" dirty="0" smtClean="0">
              <a:solidFill>
                <a:schemeClr val="tx1"/>
              </a:solidFill>
            </a:rPr>
            <a:t>Hybrid-Loks</a:t>
          </a:r>
          <a:endParaRPr lang="de-DE" sz="1600" b="0" dirty="0">
            <a:solidFill>
              <a:schemeClr val="tx1"/>
            </a:solidFill>
          </a:endParaRPr>
        </a:p>
      </dgm:t>
    </dgm:pt>
    <dgm:pt modelId="{1427A2C6-B90A-48F1-B336-159A88CDAB4A}" type="parTrans" cxnId="{15BD7D83-5FAE-48F7-9DDD-8486BAAD7FE8}">
      <dgm:prSet/>
      <dgm:spPr/>
      <dgm:t>
        <a:bodyPr/>
        <a:lstStyle/>
        <a:p>
          <a:endParaRPr lang="de-DE"/>
        </a:p>
      </dgm:t>
    </dgm:pt>
    <dgm:pt modelId="{55C561FC-2038-4315-BDCB-4D96F9FE33B0}" type="sibTrans" cxnId="{15BD7D83-5FAE-48F7-9DDD-8486BAAD7FE8}">
      <dgm:prSet/>
      <dgm:spPr/>
      <dgm:t>
        <a:bodyPr/>
        <a:lstStyle/>
        <a:p>
          <a:endParaRPr lang="de-DE"/>
        </a:p>
      </dgm:t>
    </dgm:pt>
    <dgm:pt modelId="{7E4D4691-D4F2-48C8-9F4A-C6BB4EFA7A55}">
      <dgm:prSet phldrT="[Text]" custT="1"/>
      <dgm:spPr>
        <a:noFill/>
        <a:ln>
          <a:solidFill>
            <a:srgbClr val="B62904"/>
          </a:solidFill>
        </a:ln>
      </dgm:spPr>
      <dgm:t>
        <a:bodyPr/>
        <a:lstStyle/>
        <a:p>
          <a:pPr marL="358775" indent="0"/>
          <a:r>
            <a:rPr lang="de-DE" sz="1600" b="0" dirty="0" err="1" smtClean="0">
              <a:solidFill>
                <a:schemeClr val="tx1"/>
              </a:solidFill>
            </a:rPr>
            <a:t>uvm</a:t>
          </a:r>
          <a:r>
            <a:rPr lang="de-DE" sz="1600" b="0" dirty="0" smtClean="0">
              <a:solidFill>
                <a:schemeClr val="tx1"/>
              </a:solidFill>
            </a:rPr>
            <a:t>.</a:t>
          </a:r>
          <a:endParaRPr lang="de-DE" sz="1600" b="0" dirty="0">
            <a:solidFill>
              <a:schemeClr val="tx1"/>
            </a:solidFill>
          </a:endParaRPr>
        </a:p>
      </dgm:t>
    </dgm:pt>
    <dgm:pt modelId="{926C8005-32A0-4254-ACD4-676BF1944439}" type="parTrans" cxnId="{6DE1F41B-6462-4DBF-9F14-6C36972E565B}">
      <dgm:prSet/>
      <dgm:spPr/>
      <dgm:t>
        <a:bodyPr/>
        <a:lstStyle/>
        <a:p>
          <a:endParaRPr lang="de-DE"/>
        </a:p>
      </dgm:t>
    </dgm:pt>
    <dgm:pt modelId="{5187F3DA-70C3-451E-9B30-C52E53F6D1E0}" type="sibTrans" cxnId="{6DE1F41B-6462-4DBF-9F14-6C36972E565B}">
      <dgm:prSet/>
      <dgm:spPr/>
      <dgm:t>
        <a:bodyPr/>
        <a:lstStyle/>
        <a:p>
          <a:endParaRPr lang="de-DE"/>
        </a:p>
      </dgm:t>
    </dgm:pt>
    <dgm:pt modelId="{F4574E46-1FE6-4ABA-B8E4-2031DCFAD302}" type="pres">
      <dgm:prSet presAssocID="{B5971DC3-8D30-47D4-849B-651932D1303B}" presName="Name0" presStyleCnt="0">
        <dgm:presLayoutVars>
          <dgm:dir/>
          <dgm:animLvl val="lvl"/>
          <dgm:resizeHandles val="exact"/>
        </dgm:presLayoutVars>
      </dgm:prSet>
      <dgm:spPr/>
      <dgm:t>
        <a:bodyPr/>
        <a:lstStyle/>
        <a:p>
          <a:endParaRPr lang="de-DE"/>
        </a:p>
      </dgm:t>
    </dgm:pt>
    <dgm:pt modelId="{B4F2A394-DE68-4100-B8AC-CAEF44929D4D}" type="pres">
      <dgm:prSet presAssocID="{DDD93C49-81CF-4D45-B21E-6F26706E606F}" presName="compositeNode" presStyleCnt="0">
        <dgm:presLayoutVars>
          <dgm:bulletEnabled val="1"/>
        </dgm:presLayoutVars>
      </dgm:prSet>
      <dgm:spPr/>
    </dgm:pt>
    <dgm:pt modelId="{ED902EE0-B39F-4F08-9923-1DD7225C0AC5}" type="pres">
      <dgm:prSet presAssocID="{DDD93C49-81CF-4D45-B21E-6F26706E606F}" presName="bgRect" presStyleLbl="node1" presStyleIdx="0" presStyleCnt="3"/>
      <dgm:spPr/>
      <dgm:t>
        <a:bodyPr/>
        <a:lstStyle/>
        <a:p>
          <a:endParaRPr lang="de-DE"/>
        </a:p>
      </dgm:t>
    </dgm:pt>
    <dgm:pt modelId="{36635BB4-2FDF-4CE3-BDC4-A388FFC89896}" type="pres">
      <dgm:prSet presAssocID="{DDD93C49-81CF-4D45-B21E-6F26706E606F}" presName="parentNode" presStyleLbl="node1" presStyleIdx="0" presStyleCnt="3">
        <dgm:presLayoutVars>
          <dgm:chMax val="0"/>
          <dgm:bulletEnabled val="1"/>
        </dgm:presLayoutVars>
      </dgm:prSet>
      <dgm:spPr/>
      <dgm:t>
        <a:bodyPr/>
        <a:lstStyle/>
        <a:p>
          <a:endParaRPr lang="de-DE"/>
        </a:p>
      </dgm:t>
    </dgm:pt>
    <dgm:pt modelId="{032C8A57-C39F-4125-9608-D3C70CDE22F3}" type="pres">
      <dgm:prSet presAssocID="{DDD93C49-81CF-4D45-B21E-6F26706E606F}" presName="childNode" presStyleLbl="node1" presStyleIdx="0" presStyleCnt="3">
        <dgm:presLayoutVars>
          <dgm:bulletEnabled val="1"/>
        </dgm:presLayoutVars>
      </dgm:prSet>
      <dgm:spPr/>
      <dgm:t>
        <a:bodyPr/>
        <a:lstStyle/>
        <a:p>
          <a:endParaRPr lang="de-DE"/>
        </a:p>
      </dgm:t>
    </dgm:pt>
    <dgm:pt modelId="{CA413D50-720C-41E5-9213-770C55B05F6D}" type="pres">
      <dgm:prSet presAssocID="{34CE9699-5E76-4F07-9468-CF6BEA2658C0}" presName="hSp" presStyleCnt="0"/>
      <dgm:spPr/>
    </dgm:pt>
    <dgm:pt modelId="{09F4C1F3-4DC7-4318-A276-99D13F1FB348}" type="pres">
      <dgm:prSet presAssocID="{34CE9699-5E76-4F07-9468-CF6BEA2658C0}" presName="vProcSp" presStyleCnt="0"/>
      <dgm:spPr/>
    </dgm:pt>
    <dgm:pt modelId="{CCCA7E5F-CA2F-40AB-A274-E2E6FCC148E3}" type="pres">
      <dgm:prSet presAssocID="{34CE9699-5E76-4F07-9468-CF6BEA2658C0}" presName="vSp1" presStyleCnt="0"/>
      <dgm:spPr/>
    </dgm:pt>
    <dgm:pt modelId="{DC739F87-791E-42F8-925E-A4A7014E2FC7}" type="pres">
      <dgm:prSet presAssocID="{34CE9699-5E76-4F07-9468-CF6BEA2658C0}" presName="simulatedConn" presStyleLbl="solidFgAcc1" presStyleIdx="0" presStyleCnt="2"/>
      <dgm:spPr>
        <a:solidFill>
          <a:srgbClr val="FDAB95"/>
        </a:solidFill>
        <a:ln>
          <a:solidFill>
            <a:srgbClr val="FDAB95"/>
          </a:solidFill>
        </a:ln>
      </dgm:spPr>
    </dgm:pt>
    <dgm:pt modelId="{F7851D61-1BEC-4FFF-B538-A8183C9E4100}" type="pres">
      <dgm:prSet presAssocID="{34CE9699-5E76-4F07-9468-CF6BEA2658C0}" presName="vSp2" presStyleCnt="0"/>
      <dgm:spPr/>
    </dgm:pt>
    <dgm:pt modelId="{FCB6FDBE-1F9E-4326-AFE1-3804018A1F93}" type="pres">
      <dgm:prSet presAssocID="{34CE9699-5E76-4F07-9468-CF6BEA2658C0}" presName="sibTrans" presStyleCnt="0"/>
      <dgm:spPr/>
    </dgm:pt>
    <dgm:pt modelId="{6653B6DC-41A2-4B46-BDF3-8502184149EE}" type="pres">
      <dgm:prSet presAssocID="{5C3359A4-23C7-4AD8-B00C-D3DB1A0925D5}" presName="compositeNode" presStyleCnt="0">
        <dgm:presLayoutVars>
          <dgm:bulletEnabled val="1"/>
        </dgm:presLayoutVars>
      </dgm:prSet>
      <dgm:spPr/>
    </dgm:pt>
    <dgm:pt modelId="{A1EE5AE3-DED5-4396-AABD-A679C361ABE3}" type="pres">
      <dgm:prSet presAssocID="{5C3359A4-23C7-4AD8-B00C-D3DB1A0925D5}" presName="bgRect" presStyleLbl="node1" presStyleIdx="1" presStyleCnt="3"/>
      <dgm:spPr/>
      <dgm:t>
        <a:bodyPr/>
        <a:lstStyle/>
        <a:p>
          <a:endParaRPr lang="de-DE"/>
        </a:p>
      </dgm:t>
    </dgm:pt>
    <dgm:pt modelId="{013E1539-EC53-4D1D-9765-E346F2099606}" type="pres">
      <dgm:prSet presAssocID="{5C3359A4-23C7-4AD8-B00C-D3DB1A0925D5}" presName="parentNode" presStyleLbl="node1" presStyleIdx="1" presStyleCnt="3">
        <dgm:presLayoutVars>
          <dgm:chMax val="0"/>
          <dgm:bulletEnabled val="1"/>
        </dgm:presLayoutVars>
      </dgm:prSet>
      <dgm:spPr/>
      <dgm:t>
        <a:bodyPr/>
        <a:lstStyle/>
        <a:p>
          <a:endParaRPr lang="de-DE"/>
        </a:p>
      </dgm:t>
    </dgm:pt>
    <dgm:pt modelId="{CEAB5B05-670C-4419-B7F5-872E47E31E5E}" type="pres">
      <dgm:prSet presAssocID="{5C3359A4-23C7-4AD8-B00C-D3DB1A0925D5}" presName="childNode" presStyleLbl="node1" presStyleIdx="1" presStyleCnt="3">
        <dgm:presLayoutVars>
          <dgm:bulletEnabled val="1"/>
        </dgm:presLayoutVars>
      </dgm:prSet>
      <dgm:spPr/>
      <dgm:t>
        <a:bodyPr/>
        <a:lstStyle/>
        <a:p>
          <a:endParaRPr lang="de-DE"/>
        </a:p>
      </dgm:t>
    </dgm:pt>
    <dgm:pt modelId="{DEC6963E-7266-4D52-BC67-BC4FD189848F}" type="pres">
      <dgm:prSet presAssocID="{12C4E03B-C617-48B8-A12A-EC54047A2390}" presName="hSp" presStyleCnt="0"/>
      <dgm:spPr/>
    </dgm:pt>
    <dgm:pt modelId="{70E0569A-C603-4EE1-998E-3EB7A19BA604}" type="pres">
      <dgm:prSet presAssocID="{12C4E03B-C617-48B8-A12A-EC54047A2390}" presName="vProcSp" presStyleCnt="0"/>
      <dgm:spPr/>
    </dgm:pt>
    <dgm:pt modelId="{A740F95E-56D0-4B7F-AACB-DC4202AD582A}" type="pres">
      <dgm:prSet presAssocID="{12C4E03B-C617-48B8-A12A-EC54047A2390}" presName="vSp1" presStyleCnt="0"/>
      <dgm:spPr/>
    </dgm:pt>
    <dgm:pt modelId="{D5F45A81-9D1E-4914-B5A4-D07B8C2A2996}" type="pres">
      <dgm:prSet presAssocID="{12C4E03B-C617-48B8-A12A-EC54047A2390}" presName="simulatedConn" presStyleLbl="solidFgAcc1" presStyleIdx="1" presStyleCnt="2"/>
      <dgm:spPr>
        <a:solidFill>
          <a:srgbClr val="FDAB95"/>
        </a:solidFill>
        <a:ln>
          <a:solidFill>
            <a:srgbClr val="FDAB95"/>
          </a:solidFill>
        </a:ln>
      </dgm:spPr>
    </dgm:pt>
    <dgm:pt modelId="{BAD02CFA-A755-471B-BE09-DA6782FF80C9}" type="pres">
      <dgm:prSet presAssocID="{12C4E03B-C617-48B8-A12A-EC54047A2390}" presName="vSp2" presStyleCnt="0"/>
      <dgm:spPr/>
    </dgm:pt>
    <dgm:pt modelId="{7BB8C548-C468-4D3E-802C-9F9280C6CBEB}" type="pres">
      <dgm:prSet presAssocID="{12C4E03B-C617-48B8-A12A-EC54047A2390}" presName="sibTrans" presStyleCnt="0"/>
      <dgm:spPr/>
    </dgm:pt>
    <dgm:pt modelId="{67876211-47A4-4951-97DE-D0DEF43DE43D}" type="pres">
      <dgm:prSet presAssocID="{654AFEDA-337F-41C2-B2A1-086DF3190461}" presName="compositeNode" presStyleCnt="0">
        <dgm:presLayoutVars>
          <dgm:bulletEnabled val="1"/>
        </dgm:presLayoutVars>
      </dgm:prSet>
      <dgm:spPr/>
    </dgm:pt>
    <dgm:pt modelId="{39838635-9989-49F1-B9FB-D5EA42752088}" type="pres">
      <dgm:prSet presAssocID="{654AFEDA-337F-41C2-B2A1-086DF3190461}" presName="bgRect" presStyleLbl="node1" presStyleIdx="2" presStyleCnt="3"/>
      <dgm:spPr/>
      <dgm:t>
        <a:bodyPr/>
        <a:lstStyle/>
        <a:p>
          <a:endParaRPr lang="de-DE"/>
        </a:p>
      </dgm:t>
    </dgm:pt>
    <dgm:pt modelId="{8A0DAB1B-1A60-4527-8038-8E603046D98E}" type="pres">
      <dgm:prSet presAssocID="{654AFEDA-337F-41C2-B2A1-086DF3190461}" presName="parentNode" presStyleLbl="node1" presStyleIdx="2" presStyleCnt="3">
        <dgm:presLayoutVars>
          <dgm:chMax val="0"/>
          <dgm:bulletEnabled val="1"/>
        </dgm:presLayoutVars>
      </dgm:prSet>
      <dgm:spPr/>
      <dgm:t>
        <a:bodyPr/>
        <a:lstStyle/>
        <a:p>
          <a:endParaRPr lang="de-DE"/>
        </a:p>
      </dgm:t>
    </dgm:pt>
    <dgm:pt modelId="{2FF42DCB-1864-4099-9C06-D108E59D38B9}" type="pres">
      <dgm:prSet presAssocID="{654AFEDA-337F-41C2-B2A1-086DF3190461}" presName="childNode" presStyleLbl="node1" presStyleIdx="2" presStyleCnt="3">
        <dgm:presLayoutVars>
          <dgm:bulletEnabled val="1"/>
        </dgm:presLayoutVars>
      </dgm:prSet>
      <dgm:spPr/>
      <dgm:t>
        <a:bodyPr/>
        <a:lstStyle/>
        <a:p>
          <a:endParaRPr lang="de-DE"/>
        </a:p>
      </dgm:t>
    </dgm:pt>
  </dgm:ptLst>
  <dgm:cxnLst>
    <dgm:cxn modelId="{985D2642-8EC8-4CA5-A86C-373CD4F1FD79}" srcId="{B5971DC3-8D30-47D4-849B-651932D1303B}" destId="{654AFEDA-337F-41C2-B2A1-086DF3190461}" srcOrd="2" destOrd="0" parTransId="{38E0F7AF-A136-486B-BF0F-453F0243DAC4}" sibTransId="{5497349A-9308-4FAC-8C59-094E033FA2FB}"/>
    <dgm:cxn modelId="{04414871-8041-409A-A997-E6C88FAAD0F8}" type="presOf" srcId="{5114719A-30A0-49DB-AF24-93AF6D8C39D7}" destId="{032C8A57-C39F-4125-9608-D3C70CDE22F3}" srcOrd="0" destOrd="0" presId="urn:microsoft.com/office/officeart/2005/8/layout/hProcess7"/>
    <dgm:cxn modelId="{05986E49-C8EF-44E7-946C-2977A0A29584}" type="presOf" srcId="{4520F973-1338-4DB1-9266-77F7A9BBF6AF}" destId="{032C8A57-C39F-4125-9608-D3C70CDE22F3}" srcOrd="0" destOrd="2" presId="urn:microsoft.com/office/officeart/2005/8/layout/hProcess7"/>
    <dgm:cxn modelId="{D3FDED23-5021-4F92-A091-7C9F5D3D103B}" srcId="{5C3359A4-23C7-4AD8-B00C-D3DB1A0925D5}" destId="{21C69224-29B8-47DB-B4D9-E3E6283463FD}" srcOrd="1" destOrd="0" parTransId="{0248AC0F-3171-464B-9901-C861902D0571}" sibTransId="{4A0B4168-A0C2-4674-B204-FBF2FCDC64C3}"/>
    <dgm:cxn modelId="{A5741116-BC74-4A97-A13C-914B2109F79E}" type="presOf" srcId="{B17B870E-81F1-448A-A548-38808A80094B}" destId="{2FF42DCB-1864-4099-9C06-D108E59D38B9}" srcOrd="0" destOrd="3" presId="urn:microsoft.com/office/officeart/2005/8/layout/hProcess7"/>
    <dgm:cxn modelId="{F961CCA3-FBC5-4E1E-903B-7D8F986EED1A}" srcId="{B5971DC3-8D30-47D4-849B-651932D1303B}" destId="{5C3359A4-23C7-4AD8-B00C-D3DB1A0925D5}" srcOrd="1" destOrd="0" parTransId="{C995CFFB-04BD-40BD-B82E-4DB9642A71C8}" sibTransId="{12C4E03B-C617-48B8-A12A-EC54047A2390}"/>
    <dgm:cxn modelId="{B543C22A-AF73-4CBB-8839-35C558BB4D69}" type="presOf" srcId="{5C3359A4-23C7-4AD8-B00C-D3DB1A0925D5}" destId="{A1EE5AE3-DED5-4396-AABD-A679C361ABE3}" srcOrd="0" destOrd="0" presId="urn:microsoft.com/office/officeart/2005/8/layout/hProcess7"/>
    <dgm:cxn modelId="{5021C2A0-E311-4548-9FC5-C3A319F8C7D0}" type="presOf" srcId="{2B5A3156-C4B2-4EC9-BFFC-2F8997FE4221}" destId="{CEAB5B05-670C-4419-B7F5-872E47E31E5E}" srcOrd="0" destOrd="0" presId="urn:microsoft.com/office/officeart/2005/8/layout/hProcess7"/>
    <dgm:cxn modelId="{82C9AEEF-BF4A-452B-A3CA-9C7A55E39833}" type="presOf" srcId="{7E4D4691-D4F2-48C8-9F4A-C6BB4EFA7A55}" destId="{2FF42DCB-1864-4099-9C06-D108E59D38B9}" srcOrd="0" destOrd="4" presId="urn:microsoft.com/office/officeart/2005/8/layout/hProcess7"/>
    <dgm:cxn modelId="{CC39B300-231F-499F-A46F-FF7CC8A99E11}" srcId="{DDD93C49-81CF-4D45-B21E-6F26706E606F}" destId="{6E00CB66-3846-4867-AB58-29015E011AAD}" srcOrd="1" destOrd="0" parTransId="{D120F9B6-9BBB-45CB-92A9-1C25BACA5A54}" sibTransId="{4A451DB2-B51F-4DA7-ABEB-E388317E1E25}"/>
    <dgm:cxn modelId="{D7AAB46A-09CC-4E9D-A3CB-FC4EF0E191F3}" srcId="{654AFEDA-337F-41C2-B2A1-086DF3190461}" destId="{92A027D3-07B5-4D69-9BDF-93576D7087FD}" srcOrd="1" destOrd="0" parTransId="{EA8D644F-C46A-4B90-BC78-772CBBD92856}" sibTransId="{42C81AEC-F3F8-4F53-B606-EF2ED0B218CC}"/>
    <dgm:cxn modelId="{D248B3C7-B43E-4083-9F9B-6D67CA65CF2A}" type="presOf" srcId="{DDD93C49-81CF-4D45-B21E-6F26706E606F}" destId="{ED902EE0-B39F-4F08-9923-1DD7225C0AC5}" srcOrd="0" destOrd="0" presId="urn:microsoft.com/office/officeart/2005/8/layout/hProcess7"/>
    <dgm:cxn modelId="{65D79373-8A6E-4AA4-B586-3221A96C8E84}" srcId="{DDD93C49-81CF-4D45-B21E-6F26706E606F}" destId="{5114719A-30A0-49DB-AF24-93AF6D8C39D7}" srcOrd="0" destOrd="0" parTransId="{9AD65A27-5881-45AA-BB25-2E82C67D5130}" sibTransId="{BAA5A99D-ED6E-40EE-BEFB-7D7BDAD56597}"/>
    <dgm:cxn modelId="{5AC216C8-0524-4769-A05D-15A62BDFBE0C}" type="presOf" srcId="{B5971DC3-8D30-47D4-849B-651932D1303B}" destId="{F4574E46-1FE6-4ABA-B8E4-2031DCFAD302}" srcOrd="0" destOrd="0" presId="urn:microsoft.com/office/officeart/2005/8/layout/hProcess7"/>
    <dgm:cxn modelId="{D788A0CD-DC85-4218-8944-285BDC5A92C7}" type="presOf" srcId="{92A027D3-07B5-4D69-9BDF-93576D7087FD}" destId="{2FF42DCB-1864-4099-9C06-D108E59D38B9}" srcOrd="0" destOrd="1" presId="urn:microsoft.com/office/officeart/2005/8/layout/hProcess7"/>
    <dgm:cxn modelId="{BF40B659-AB6D-4030-89C4-DC2D891BB884}" type="presOf" srcId="{DF296CD1-1C33-44B4-8F10-1D1B097A61C8}" destId="{2FF42DCB-1864-4099-9C06-D108E59D38B9}" srcOrd="0" destOrd="0" presId="urn:microsoft.com/office/officeart/2005/8/layout/hProcess7"/>
    <dgm:cxn modelId="{DCE97FB2-5961-434C-B596-AE6FE79279E4}" type="presOf" srcId="{654AFEDA-337F-41C2-B2A1-086DF3190461}" destId="{39838635-9989-49F1-B9FB-D5EA42752088}" srcOrd="0" destOrd="0" presId="urn:microsoft.com/office/officeart/2005/8/layout/hProcess7"/>
    <dgm:cxn modelId="{64D4E975-280C-4A84-BAD7-A865727923F1}" type="presOf" srcId="{3D24B0A8-235D-43C0-B751-4D7356B286EC}" destId="{2FF42DCB-1864-4099-9C06-D108E59D38B9}" srcOrd="0" destOrd="2" presId="urn:microsoft.com/office/officeart/2005/8/layout/hProcess7"/>
    <dgm:cxn modelId="{FBCE88ED-5DE2-42CF-96FC-08EAC727CCEB}" srcId="{654AFEDA-337F-41C2-B2A1-086DF3190461}" destId="{DF296CD1-1C33-44B4-8F10-1D1B097A61C8}" srcOrd="0" destOrd="0" parTransId="{5D34D1E2-9678-4840-B9E5-E1EC9C487F71}" sibTransId="{E0A557D3-2B18-44C1-B709-6F8AB875DF82}"/>
    <dgm:cxn modelId="{FC071964-B8B0-4323-BA63-6D0D1D14E53F}" type="presOf" srcId="{6E00CB66-3846-4867-AB58-29015E011AAD}" destId="{032C8A57-C39F-4125-9608-D3C70CDE22F3}" srcOrd="0" destOrd="1" presId="urn:microsoft.com/office/officeart/2005/8/layout/hProcess7"/>
    <dgm:cxn modelId="{0EA8B71F-57C3-49D4-9F09-FEEB098F36BD}" srcId="{5C3359A4-23C7-4AD8-B00C-D3DB1A0925D5}" destId="{2B5A3156-C4B2-4EC9-BFFC-2F8997FE4221}" srcOrd="0" destOrd="0" parTransId="{356E07B9-1B57-46DE-BE16-6CED58A664EC}" sibTransId="{2CB8C9AC-39E4-4A69-BCC0-8678EE8BF35A}"/>
    <dgm:cxn modelId="{15BD7D83-5FAE-48F7-9DDD-8486BAAD7FE8}" srcId="{654AFEDA-337F-41C2-B2A1-086DF3190461}" destId="{B17B870E-81F1-448A-A548-38808A80094B}" srcOrd="3" destOrd="0" parTransId="{1427A2C6-B90A-48F1-B336-159A88CDAB4A}" sibTransId="{55C561FC-2038-4315-BDCB-4D96F9FE33B0}"/>
    <dgm:cxn modelId="{F6C923BA-A2AD-438B-AF5E-C47DC21FC8A5}" srcId="{DDD93C49-81CF-4D45-B21E-6F26706E606F}" destId="{4520F973-1338-4DB1-9266-77F7A9BBF6AF}" srcOrd="2" destOrd="0" parTransId="{0AD1291D-61DC-45FA-B0FA-E02B9ADCAE7F}" sibTransId="{B96EC35E-19C8-433A-B4DA-EBBCAE6FBE12}"/>
    <dgm:cxn modelId="{BF28E586-8753-4D47-A5DC-3EBB0B02B9D6}" srcId="{654AFEDA-337F-41C2-B2A1-086DF3190461}" destId="{3D24B0A8-235D-43C0-B751-4D7356B286EC}" srcOrd="2" destOrd="0" parTransId="{E18EA002-C107-4374-B810-89AE3369E7F3}" sibTransId="{366F4668-C3FA-42E3-9E63-B5E5DCB19FA1}"/>
    <dgm:cxn modelId="{07A67743-9263-4365-9B30-852A4CDC289E}" type="presOf" srcId="{DDD93C49-81CF-4D45-B21E-6F26706E606F}" destId="{36635BB4-2FDF-4CE3-BDC4-A388FFC89896}" srcOrd="1" destOrd="0" presId="urn:microsoft.com/office/officeart/2005/8/layout/hProcess7"/>
    <dgm:cxn modelId="{9525F472-0634-4605-AFAE-B1BBD6DEF03B}" type="presOf" srcId="{654AFEDA-337F-41C2-B2A1-086DF3190461}" destId="{8A0DAB1B-1A60-4527-8038-8E603046D98E}" srcOrd="1" destOrd="0" presId="urn:microsoft.com/office/officeart/2005/8/layout/hProcess7"/>
    <dgm:cxn modelId="{3003D974-3176-4304-8477-CDC0F04A169E}" type="presOf" srcId="{5C3359A4-23C7-4AD8-B00C-D3DB1A0925D5}" destId="{013E1539-EC53-4D1D-9765-E346F2099606}" srcOrd="1" destOrd="0" presId="urn:microsoft.com/office/officeart/2005/8/layout/hProcess7"/>
    <dgm:cxn modelId="{6DE1F41B-6462-4DBF-9F14-6C36972E565B}" srcId="{654AFEDA-337F-41C2-B2A1-086DF3190461}" destId="{7E4D4691-D4F2-48C8-9F4A-C6BB4EFA7A55}" srcOrd="4" destOrd="0" parTransId="{926C8005-32A0-4254-ACD4-676BF1944439}" sibTransId="{5187F3DA-70C3-451E-9B30-C52E53F6D1E0}"/>
    <dgm:cxn modelId="{BBE05954-907B-4DF0-B221-DA246A9955A6}" type="presOf" srcId="{21C69224-29B8-47DB-B4D9-E3E6283463FD}" destId="{CEAB5B05-670C-4419-B7F5-872E47E31E5E}" srcOrd="0" destOrd="1" presId="urn:microsoft.com/office/officeart/2005/8/layout/hProcess7"/>
    <dgm:cxn modelId="{7DE33E45-CC3E-42A6-871D-B3BD7147D1FF}" srcId="{B5971DC3-8D30-47D4-849B-651932D1303B}" destId="{DDD93C49-81CF-4D45-B21E-6F26706E606F}" srcOrd="0" destOrd="0" parTransId="{A4FA55EA-5B77-46AE-A4B3-CF23D06DB654}" sibTransId="{34CE9699-5E76-4F07-9468-CF6BEA2658C0}"/>
    <dgm:cxn modelId="{6A2762C6-C8EC-4F7E-8E36-D63B1341C9E4}" type="presParOf" srcId="{F4574E46-1FE6-4ABA-B8E4-2031DCFAD302}" destId="{B4F2A394-DE68-4100-B8AC-CAEF44929D4D}" srcOrd="0" destOrd="0" presId="urn:microsoft.com/office/officeart/2005/8/layout/hProcess7"/>
    <dgm:cxn modelId="{EE586850-9019-4973-846D-B493B4750090}" type="presParOf" srcId="{B4F2A394-DE68-4100-B8AC-CAEF44929D4D}" destId="{ED902EE0-B39F-4F08-9923-1DD7225C0AC5}" srcOrd="0" destOrd="0" presId="urn:microsoft.com/office/officeart/2005/8/layout/hProcess7"/>
    <dgm:cxn modelId="{D592FE91-6662-4370-9AE7-F2D52DAC586E}" type="presParOf" srcId="{B4F2A394-DE68-4100-B8AC-CAEF44929D4D}" destId="{36635BB4-2FDF-4CE3-BDC4-A388FFC89896}" srcOrd="1" destOrd="0" presId="urn:microsoft.com/office/officeart/2005/8/layout/hProcess7"/>
    <dgm:cxn modelId="{BEBA1045-2233-4F4A-9595-5DE878358AC6}" type="presParOf" srcId="{B4F2A394-DE68-4100-B8AC-CAEF44929D4D}" destId="{032C8A57-C39F-4125-9608-D3C70CDE22F3}" srcOrd="2" destOrd="0" presId="urn:microsoft.com/office/officeart/2005/8/layout/hProcess7"/>
    <dgm:cxn modelId="{5B57F883-18A3-40A1-9543-FDE6761186CA}" type="presParOf" srcId="{F4574E46-1FE6-4ABA-B8E4-2031DCFAD302}" destId="{CA413D50-720C-41E5-9213-770C55B05F6D}" srcOrd="1" destOrd="0" presId="urn:microsoft.com/office/officeart/2005/8/layout/hProcess7"/>
    <dgm:cxn modelId="{B0CA9CE4-46CE-412C-9E1F-59B40EF7BB08}" type="presParOf" srcId="{F4574E46-1FE6-4ABA-B8E4-2031DCFAD302}" destId="{09F4C1F3-4DC7-4318-A276-99D13F1FB348}" srcOrd="2" destOrd="0" presId="urn:microsoft.com/office/officeart/2005/8/layout/hProcess7"/>
    <dgm:cxn modelId="{ED2E8C96-A69B-487F-8E7B-6A0F761795DE}" type="presParOf" srcId="{09F4C1F3-4DC7-4318-A276-99D13F1FB348}" destId="{CCCA7E5F-CA2F-40AB-A274-E2E6FCC148E3}" srcOrd="0" destOrd="0" presId="urn:microsoft.com/office/officeart/2005/8/layout/hProcess7"/>
    <dgm:cxn modelId="{569FE3CB-DA19-4412-B96E-D8A918D06902}" type="presParOf" srcId="{09F4C1F3-4DC7-4318-A276-99D13F1FB348}" destId="{DC739F87-791E-42F8-925E-A4A7014E2FC7}" srcOrd="1" destOrd="0" presId="urn:microsoft.com/office/officeart/2005/8/layout/hProcess7"/>
    <dgm:cxn modelId="{0E3A4EE8-3E38-4D35-ABF1-E053F4FF2301}" type="presParOf" srcId="{09F4C1F3-4DC7-4318-A276-99D13F1FB348}" destId="{F7851D61-1BEC-4FFF-B538-A8183C9E4100}" srcOrd="2" destOrd="0" presId="urn:microsoft.com/office/officeart/2005/8/layout/hProcess7"/>
    <dgm:cxn modelId="{0F6C15E6-C25C-439E-9DFF-37DE1CE5DFD3}" type="presParOf" srcId="{F4574E46-1FE6-4ABA-B8E4-2031DCFAD302}" destId="{FCB6FDBE-1F9E-4326-AFE1-3804018A1F93}" srcOrd="3" destOrd="0" presId="urn:microsoft.com/office/officeart/2005/8/layout/hProcess7"/>
    <dgm:cxn modelId="{BF822D89-1492-4268-AE14-0E4C04264DEC}" type="presParOf" srcId="{F4574E46-1FE6-4ABA-B8E4-2031DCFAD302}" destId="{6653B6DC-41A2-4B46-BDF3-8502184149EE}" srcOrd="4" destOrd="0" presId="urn:microsoft.com/office/officeart/2005/8/layout/hProcess7"/>
    <dgm:cxn modelId="{FFC7C8A8-475B-40D0-B8B5-627879F2C95E}" type="presParOf" srcId="{6653B6DC-41A2-4B46-BDF3-8502184149EE}" destId="{A1EE5AE3-DED5-4396-AABD-A679C361ABE3}" srcOrd="0" destOrd="0" presId="urn:microsoft.com/office/officeart/2005/8/layout/hProcess7"/>
    <dgm:cxn modelId="{E86FC4CE-AA30-4F48-9F87-64D575A18934}" type="presParOf" srcId="{6653B6DC-41A2-4B46-BDF3-8502184149EE}" destId="{013E1539-EC53-4D1D-9765-E346F2099606}" srcOrd="1" destOrd="0" presId="urn:microsoft.com/office/officeart/2005/8/layout/hProcess7"/>
    <dgm:cxn modelId="{1BBBF90F-76DA-4CF6-A366-DB2016102C56}" type="presParOf" srcId="{6653B6DC-41A2-4B46-BDF3-8502184149EE}" destId="{CEAB5B05-670C-4419-B7F5-872E47E31E5E}" srcOrd="2" destOrd="0" presId="urn:microsoft.com/office/officeart/2005/8/layout/hProcess7"/>
    <dgm:cxn modelId="{4323F0EF-BDAB-4222-90A9-ABF0BB791AE2}" type="presParOf" srcId="{F4574E46-1FE6-4ABA-B8E4-2031DCFAD302}" destId="{DEC6963E-7266-4D52-BC67-BC4FD189848F}" srcOrd="5" destOrd="0" presId="urn:microsoft.com/office/officeart/2005/8/layout/hProcess7"/>
    <dgm:cxn modelId="{14189E8C-2F29-455A-8FC4-07501DA390E4}" type="presParOf" srcId="{F4574E46-1FE6-4ABA-B8E4-2031DCFAD302}" destId="{70E0569A-C603-4EE1-998E-3EB7A19BA604}" srcOrd="6" destOrd="0" presId="urn:microsoft.com/office/officeart/2005/8/layout/hProcess7"/>
    <dgm:cxn modelId="{06B47D6F-61A9-4278-A389-8B16D2CA8EB0}" type="presParOf" srcId="{70E0569A-C603-4EE1-998E-3EB7A19BA604}" destId="{A740F95E-56D0-4B7F-AACB-DC4202AD582A}" srcOrd="0" destOrd="0" presId="urn:microsoft.com/office/officeart/2005/8/layout/hProcess7"/>
    <dgm:cxn modelId="{5216371B-44EB-4628-8379-A9355990F3D9}" type="presParOf" srcId="{70E0569A-C603-4EE1-998E-3EB7A19BA604}" destId="{D5F45A81-9D1E-4914-B5A4-D07B8C2A2996}" srcOrd="1" destOrd="0" presId="urn:microsoft.com/office/officeart/2005/8/layout/hProcess7"/>
    <dgm:cxn modelId="{D0CD31E3-9067-4537-961A-71FF43A62E8D}" type="presParOf" srcId="{70E0569A-C603-4EE1-998E-3EB7A19BA604}" destId="{BAD02CFA-A755-471B-BE09-DA6782FF80C9}" srcOrd="2" destOrd="0" presId="urn:microsoft.com/office/officeart/2005/8/layout/hProcess7"/>
    <dgm:cxn modelId="{990702A4-8920-4C99-A78A-49F21665B0B1}" type="presParOf" srcId="{F4574E46-1FE6-4ABA-B8E4-2031DCFAD302}" destId="{7BB8C548-C468-4D3E-802C-9F9280C6CBEB}" srcOrd="7" destOrd="0" presId="urn:microsoft.com/office/officeart/2005/8/layout/hProcess7"/>
    <dgm:cxn modelId="{6C573A95-998E-4F9F-99C7-046CBB157DF2}" type="presParOf" srcId="{F4574E46-1FE6-4ABA-B8E4-2031DCFAD302}" destId="{67876211-47A4-4951-97DE-D0DEF43DE43D}" srcOrd="8" destOrd="0" presId="urn:microsoft.com/office/officeart/2005/8/layout/hProcess7"/>
    <dgm:cxn modelId="{1921E598-C9FD-4D9A-877B-8C4F5B763C47}" type="presParOf" srcId="{67876211-47A4-4951-97DE-D0DEF43DE43D}" destId="{39838635-9989-49F1-B9FB-D5EA42752088}" srcOrd="0" destOrd="0" presId="urn:microsoft.com/office/officeart/2005/8/layout/hProcess7"/>
    <dgm:cxn modelId="{24A5049E-C45C-476B-8AAB-6EACAAD9E8A2}" type="presParOf" srcId="{67876211-47A4-4951-97DE-D0DEF43DE43D}" destId="{8A0DAB1B-1A60-4527-8038-8E603046D98E}" srcOrd="1" destOrd="0" presId="urn:microsoft.com/office/officeart/2005/8/layout/hProcess7"/>
    <dgm:cxn modelId="{B32F3C4A-6DA1-42FE-8CDC-D5E29DD11971}" type="presParOf" srcId="{67876211-47A4-4951-97DE-D0DEF43DE43D}" destId="{2FF42DCB-1864-4099-9C06-D108E59D38B9}"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83E3B9-7905-400E-98F5-81E3074A4399}"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A31B7AF8-FB1B-4E82-88AB-26931C6DFD8B}">
      <dgm:prSet phldrT="[Text]" custT="1"/>
      <dgm:spPr/>
      <dgm:t>
        <a:bodyPr/>
        <a:lstStyle/>
        <a:p>
          <a:r>
            <a:rPr lang="de-DE" sz="1800" dirty="0"/>
            <a:t>Binnenschifffahrt und Transporte in der Zukunft</a:t>
          </a:r>
        </a:p>
      </dgm:t>
    </dgm:pt>
    <dgm:pt modelId="{399FCE6B-892D-4407-BAFD-185FF0BB2CF1}" type="parTrans" cxnId="{8524878A-5AA6-4241-BDCE-8A963ED92235}">
      <dgm:prSet/>
      <dgm:spPr/>
      <dgm:t>
        <a:bodyPr/>
        <a:lstStyle/>
        <a:p>
          <a:endParaRPr lang="de-DE" sz="1800"/>
        </a:p>
      </dgm:t>
    </dgm:pt>
    <dgm:pt modelId="{1995FAB1-1516-4608-8BE9-90F5B9AF001C}" type="sibTrans" cxnId="{8524878A-5AA6-4241-BDCE-8A963ED92235}">
      <dgm:prSet/>
      <dgm:spPr/>
      <dgm:t>
        <a:bodyPr/>
        <a:lstStyle/>
        <a:p>
          <a:endParaRPr lang="de-DE" sz="1800"/>
        </a:p>
      </dgm:t>
    </dgm:pt>
    <dgm:pt modelId="{52C070B5-1A7C-4F8F-8AE7-E32D57D1FE53}">
      <dgm:prSet phldrT="[Text]" custT="1"/>
      <dgm:spPr/>
      <dgm:t>
        <a:bodyPr/>
        <a:lstStyle/>
        <a:p>
          <a:r>
            <a:rPr lang="de-DE" sz="1800" dirty="0"/>
            <a:t>Das Binnenschiff als Teil der Transportkette</a:t>
          </a:r>
        </a:p>
      </dgm:t>
    </dgm:pt>
    <dgm:pt modelId="{64A72AE8-E6E7-486B-BF26-ABCD6C3372B0}" type="parTrans" cxnId="{4527AC58-E399-40CE-A4DD-DC6FC8BBCE92}">
      <dgm:prSet/>
      <dgm:spPr/>
      <dgm:t>
        <a:bodyPr/>
        <a:lstStyle/>
        <a:p>
          <a:endParaRPr lang="de-DE" sz="1800"/>
        </a:p>
      </dgm:t>
    </dgm:pt>
    <dgm:pt modelId="{278E26E5-7FAD-4570-898B-18E06B37473A}" type="sibTrans" cxnId="{4527AC58-E399-40CE-A4DD-DC6FC8BBCE92}">
      <dgm:prSet/>
      <dgm:spPr/>
      <dgm:t>
        <a:bodyPr/>
        <a:lstStyle/>
        <a:p>
          <a:endParaRPr lang="de-DE" sz="1800"/>
        </a:p>
      </dgm:t>
    </dgm:pt>
    <dgm:pt modelId="{F1CDD812-35DB-49F4-951A-011C5118022B}">
      <dgm:prSet phldrT="[Text]" custT="1"/>
      <dgm:spPr/>
      <dgm:t>
        <a:bodyPr/>
        <a:lstStyle/>
        <a:p>
          <a:r>
            <a:rPr lang="de-DE" sz="1800" dirty="0"/>
            <a:t>Die internationale Wasserstraße Donau</a:t>
          </a:r>
        </a:p>
      </dgm:t>
    </dgm:pt>
    <dgm:pt modelId="{E8BEC79D-F7EA-4DF7-8D7B-67A851CB5845}" type="parTrans" cxnId="{01915897-B8D5-4980-A2D8-7987B42483A4}">
      <dgm:prSet/>
      <dgm:spPr/>
      <dgm:t>
        <a:bodyPr/>
        <a:lstStyle/>
        <a:p>
          <a:endParaRPr lang="de-DE" sz="1800"/>
        </a:p>
      </dgm:t>
    </dgm:pt>
    <dgm:pt modelId="{A7F3945C-9373-4575-A588-33BBCD339C06}" type="sibTrans" cxnId="{01915897-B8D5-4980-A2D8-7987B42483A4}">
      <dgm:prSet/>
      <dgm:spPr/>
      <dgm:t>
        <a:bodyPr/>
        <a:lstStyle/>
        <a:p>
          <a:endParaRPr lang="de-DE" sz="1800"/>
        </a:p>
      </dgm:t>
    </dgm:pt>
    <dgm:pt modelId="{3A9BF178-569B-43C9-BEFF-D013165B268F}">
      <dgm:prSet phldrT="[Text]" custT="1"/>
      <dgm:spPr/>
      <dgm:t>
        <a:bodyPr/>
        <a:lstStyle/>
        <a:p>
          <a:r>
            <a:rPr lang="de-DE" sz="1800" dirty="0"/>
            <a:t>Donauschifffahrt – Märkte und Stärkung der Wasserstraße</a:t>
          </a:r>
        </a:p>
      </dgm:t>
    </dgm:pt>
    <dgm:pt modelId="{F56321F8-BA04-4E5B-96BC-8CD044F61D05}" type="parTrans" cxnId="{824DE76E-F628-41F3-93D5-565231881309}">
      <dgm:prSet/>
      <dgm:spPr/>
      <dgm:t>
        <a:bodyPr/>
        <a:lstStyle/>
        <a:p>
          <a:endParaRPr lang="de-DE" sz="1800"/>
        </a:p>
      </dgm:t>
    </dgm:pt>
    <dgm:pt modelId="{3F352984-7651-446F-92AE-0946F2EC8BAF}" type="sibTrans" cxnId="{824DE76E-F628-41F3-93D5-565231881309}">
      <dgm:prSet/>
      <dgm:spPr/>
      <dgm:t>
        <a:bodyPr/>
        <a:lstStyle/>
        <a:p>
          <a:endParaRPr lang="de-DE" sz="1800"/>
        </a:p>
      </dgm:t>
    </dgm:pt>
    <dgm:pt modelId="{65ECED3C-7C74-44B9-99B6-0456B715B126}">
      <dgm:prSet phldrT="[Text]" custT="1"/>
      <dgm:spPr/>
      <dgm:t>
        <a:bodyPr/>
        <a:lstStyle/>
        <a:p>
          <a:r>
            <a:rPr lang="de-DE" sz="1800" dirty="0"/>
            <a:t>Green Transport mit dem Binnenschiff</a:t>
          </a:r>
        </a:p>
      </dgm:t>
    </dgm:pt>
    <dgm:pt modelId="{CA667758-FDF1-4B35-956A-7C97515D9252}" type="parTrans" cxnId="{752F3A28-5220-4529-8D2E-78DCE5736B02}">
      <dgm:prSet/>
      <dgm:spPr/>
      <dgm:t>
        <a:bodyPr/>
        <a:lstStyle/>
        <a:p>
          <a:endParaRPr lang="de-DE" sz="1800"/>
        </a:p>
      </dgm:t>
    </dgm:pt>
    <dgm:pt modelId="{19299421-A6A4-4D81-9B68-4BFF6D97DDD6}" type="sibTrans" cxnId="{752F3A28-5220-4529-8D2E-78DCE5736B02}">
      <dgm:prSet/>
      <dgm:spPr/>
      <dgm:t>
        <a:bodyPr/>
        <a:lstStyle/>
        <a:p>
          <a:endParaRPr lang="de-DE" sz="1800"/>
        </a:p>
      </dgm:t>
    </dgm:pt>
    <dgm:pt modelId="{5DB9081B-D620-4448-BD75-60965C70CFED}">
      <dgm:prSet phldrT="[Text]" custT="1"/>
      <dgm:spPr/>
      <dgm:t>
        <a:bodyPr/>
        <a:lstStyle/>
        <a:p>
          <a:r>
            <a:rPr lang="de-DE" sz="1800" dirty="0"/>
            <a:t>Häfen und Binnenschiffe</a:t>
          </a:r>
        </a:p>
      </dgm:t>
    </dgm:pt>
    <dgm:pt modelId="{C6717101-17C4-40EE-BCCE-24410CF3458C}" type="parTrans" cxnId="{12120FD9-233F-417C-A1EA-5788BA87E451}">
      <dgm:prSet/>
      <dgm:spPr/>
      <dgm:t>
        <a:bodyPr/>
        <a:lstStyle/>
        <a:p>
          <a:endParaRPr lang="de-DE" sz="1800"/>
        </a:p>
      </dgm:t>
    </dgm:pt>
    <dgm:pt modelId="{824847C2-66FA-4455-B1D3-68EAD9CD2653}" type="sibTrans" cxnId="{12120FD9-233F-417C-A1EA-5788BA87E451}">
      <dgm:prSet/>
      <dgm:spPr/>
      <dgm:t>
        <a:bodyPr/>
        <a:lstStyle/>
        <a:p>
          <a:endParaRPr lang="de-DE" sz="1800"/>
        </a:p>
      </dgm:t>
    </dgm:pt>
    <dgm:pt modelId="{02458657-3541-40DA-97E7-E3460D42F87A}">
      <dgm:prSet phldrT="[Text]" custT="1"/>
      <dgm:spPr/>
      <dgm:t>
        <a:bodyPr/>
        <a:lstStyle/>
        <a:p>
          <a:r>
            <a:rPr lang="de-DE" sz="1800" dirty="0"/>
            <a:t>Internationale Wasserstraßen</a:t>
          </a:r>
        </a:p>
      </dgm:t>
    </dgm:pt>
    <dgm:pt modelId="{D951F051-AD13-4A65-A509-BAA9908414E2}" type="parTrans" cxnId="{9F1E3201-9FBE-48F1-BE09-BF8BC4990278}">
      <dgm:prSet/>
      <dgm:spPr/>
      <dgm:t>
        <a:bodyPr/>
        <a:lstStyle/>
        <a:p>
          <a:endParaRPr lang="de-DE" sz="1800"/>
        </a:p>
      </dgm:t>
    </dgm:pt>
    <dgm:pt modelId="{6146E239-E700-44A3-9D3A-8882B326D82C}" type="sibTrans" cxnId="{9F1E3201-9FBE-48F1-BE09-BF8BC4990278}">
      <dgm:prSet/>
      <dgm:spPr/>
      <dgm:t>
        <a:bodyPr/>
        <a:lstStyle/>
        <a:p>
          <a:endParaRPr lang="de-DE" sz="1800"/>
        </a:p>
      </dgm:t>
    </dgm:pt>
    <dgm:pt modelId="{E181AC70-1CE8-4C9E-AAC7-FB90A398AA5C}">
      <dgm:prSet phldrT="[Text]" custT="1"/>
      <dgm:spPr/>
      <dgm:t>
        <a:bodyPr/>
        <a:lstStyle/>
        <a:p>
          <a:r>
            <a:rPr lang="de-DE" sz="1800" dirty="0"/>
            <a:t>Logistik – Rahmenbedingungen und Kosten</a:t>
          </a:r>
        </a:p>
      </dgm:t>
    </dgm:pt>
    <dgm:pt modelId="{0B37FFA6-A5F3-44BE-BDC0-E6E7F85ADABC}" type="parTrans" cxnId="{095AE9F2-8DAF-4B3B-B658-589AD02F7C24}">
      <dgm:prSet/>
      <dgm:spPr/>
      <dgm:t>
        <a:bodyPr/>
        <a:lstStyle/>
        <a:p>
          <a:endParaRPr lang="de-DE" sz="1800"/>
        </a:p>
      </dgm:t>
    </dgm:pt>
    <dgm:pt modelId="{83FD12A2-AE00-42E3-8569-CDACE910CC77}" type="sibTrans" cxnId="{095AE9F2-8DAF-4B3B-B658-589AD02F7C24}">
      <dgm:prSet/>
      <dgm:spPr/>
      <dgm:t>
        <a:bodyPr/>
        <a:lstStyle/>
        <a:p>
          <a:endParaRPr lang="de-DE" sz="1800"/>
        </a:p>
      </dgm:t>
    </dgm:pt>
    <dgm:pt modelId="{2E5450E4-925E-42BD-8EE5-AEBCD50040BF}">
      <dgm:prSet phldrT="[Text]" custT="1"/>
      <dgm:spPr/>
      <dgm:t>
        <a:bodyPr/>
        <a:lstStyle/>
        <a:p>
          <a:r>
            <a:rPr lang="de-DE" sz="1800" dirty="0"/>
            <a:t>Rechtliche Rahmenbedingungen</a:t>
          </a:r>
        </a:p>
      </dgm:t>
    </dgm:pt>
    <dgm:pt modelId="{BDAD8CB0-28FD-4659-B66E-0548BA6C9558}" type="parTrans" cxnId="{E109AF86-4339-42BD-8308-4E9F7EEA4E2D}">
      <dgm:prSet/>
      <dgm:spPr/>
      <dgm:t>
        <a:bodyPr/>
        <a:lstStyle/>
        <a:p>
          <a:endParaRPr lang="de-DE" sz="1800"/>
        </a:p>
      </dgm:t>
    </dgm:pt>
    <dgm:pt modelId="{94692325-EE0E-421B-B616-3392D39DAED0}" type="sibTrans" cxnId="{E109AF86-4339-42BD-8308-4E9F7EEA4E2D}">
      <dgm:prSet/>
      <dgm:spPr/>
      <dgm:t>
        <a:bodyPr/>
        <a:lstStyle/>
        <a:p>
          <a:endParaRPr lang="de-DE" sz="1800"/>
        </a:p>
      </dgm:t>
    </dgm:pt>
    <dgm:pt modelId="{30159F77-6A79-49B6-A1EC-9DEA9C6F0BBC}" type="pres">
      <dgm:prSet presAssocID="{9383E3B9-7905-400E-98F5-81E3074A4399}" presName="diagram" presStyleCnt="0">
        <dgm:presLayoutVars>
          <dgm:dir/>
          <dgm:resizeHandles val="exact"/>
        </dgm:presLayoutVars>
      </dgm:prSet>
      <dgm:spPr/>
      <dgm:t>
        <a:bodyPr/>
        <a:lstStyle/>
        <a:p>
          <a:endParaRPr lang="de-DE"/>
        </a:p>
      </dgm:t>
    </dgm:pt>
    <dgm:pt modelId="{86A808C0-1C6A-43BF-AD1C-317C07EB3693}" type="pres">
      <dgm:prSet presAssocID="{A31B7AF8-FB1B-4E82-88AB-26931C6DFD8B}" presName="node" presStyleLbl="node1" presStyleIdx="0" presStyleCnt="9">
        <dgm:presLayoutVars>
          <dgm:bulletEnabled val="1"/>
        </dgm:presLayoutVars>
      </dgm:prSet>
      <dgm:spPr/>
      <dgm:t>
        <a:bodyPr/>
        <a:lstStyle/>
        <a:p>
          <a:endParaRPr lang="de-DE"/>
        </a:p>
      </dgm:t>
    </dgm:pt>
    <dgm:pt modelId="{1B7A5037-E036-416F-B589-21D822CB5DF8}" type="pres">
      <dgm:prSet presAssocID="{1995FAB1-1516-4608-8BE9-90F5B9AF001C}" presName="sibTrans" presStyleCnt="0"/>
      <dgm:spPr/>
    </dgm:pt>
    <dgm:pt modelId="{A2CD7CE8-F198-45FE-BCEC-395CA2DAC392}" type="pres">
      <dgm:prSet presAssocID="{52C070B5-1A7C-4F8F-8AE7-E32D57D1FE53}" presName="node" presStyleLbl="node1" presStyleIdx="1" presStyleCnt="9">
        <dgm:presLayoutVars>
          <dgm:bulletEnabled val="1"/>
        </dgm:presLayoutVars>
      </dgm:prSet>
      <dgm:spPr/>
      <dgm:t>
        <a:bodyPr/>
        <a:lstStyle/>
        <a:p>
          <a:endParaRPr lang="de-DE"/>
        </a:p>
      </dgm:t>
    </dgm:pt>
    <dgm:pt modelId="{54AC528A-B9E8-4679-9C55-77CC775FED42}" type="pres">
      <dgm:prSet presAssocID="{278E26E5-7FAD-4570-898B-18E06B37473A}" presName="sibTrans" presStyleCnt="0"/>
      <dgm:spPr/>
    </dgm:pt>
    <dgm:pt modelId="{70FC3090-4BB0-440B-8D8A-CB2877721F07}" type="pres">
      <dgm:prSet presAssocID="{F1CDD812-35DB-49F4-951A-011C5118022B}" presName="node" presStyleLbl="node1" presStyleIdx="2" presStyleCnt="9">
        <dgm:presLayoutVars>
          <dgm:bulletEnabled val="1"/>
        </dgm:presLayoutVars>
      </dgm:prSet>
      <dgm:spPr/>
      <dgm:t>
        <a:bodyPr/>
        <a:lstStyle/>
        <a:p>
          <a:endParaRPr lang="de-DE"/>
        </a:p>
      </dgm:t>
    </dgm:pt>
    <dgm:pt modelId="{8DF3E00D-2AA9-4806-95E6-F677123797CD}" type="pres">
      <dgm:prSet presAssocID="{A7F3945C-9373-4575-A588-33BBCD339C06}" presName="sibTrans" presStyleCnt="0"/>
      <dgm:spPr/>
    </dgm:pt>
    <dgm:pt modelId="{9C7EF3B7-189F-4B02-AEF0-E24488053A39}" type="pres">
      <dgm:prSet presAssocID="{3A9BF178-569B-43C9-BEFF-D013165B268F}" presName="node" presStyleLbl="node1" presStyleIdx="3" presStyleCnt="9">
        <dgm:presLayoutVars>
          <dgm:bulletEnabled val="1"/>
        </dgm:presLayoutVars>
      </dgm:prSet>
      <dgm:spPr/>
      <dgm:t>
        <a:bodyPr/>
        <a:lstStyle/>
        <a:p>
          <a:endParaRPr lang="de-DE"/>
        </a:p>
      </dgm:t>
    </dgm:pt>
    <dgm:pt modelId="{DF0F5650-87DE-4AB2-929D-65853FEBE034}" type="pres">
      <dgm:prSet presAssocID="{3F352984-7651-446F-92AE-0946F2EC8BAF}" presName="sibTrans" presStyleCnt="0"/>
      <dgm:spPr/>
    </dgm:pt>
    <dgm:pt modelId="{C2F797CD-5741-4859-8A0F-B2A054346AB3}" type="pres">
      <dgm:prSet presAssocID="{65ECED3C-7C74-44B9-99B6-0456B715B126}" presName="node" presStyleLbl="node1" presStyleIdx="4" presStyleCnt="9">
        <dgm:presLayoutVars>
          <dgm:bulletEnabled val="1"/>
        </dgm:presLayoutVars>
      </dgm:prSet>
      <dgm:spPr/>
      <dgm:t>
        <a:bodyPr/>
        <a:lstStyle/>
        <a:p>
          <a:endParaRPr lang="de-DE"/>
        </a:p>
      </dgm:t>
    </dgm:pt>
    <dgm:pt modelId="{54EA3BEB-80FC-4167-ABAF-C1C8046C76F9}" type="pres">
      <dgm:prSet presAssocID="{19299421-A6A4-4D81-9B68-4BFF6D97DDD6}" presName="sibTrans" presStyleCnt="0"/>
      <dgm:spPr/>
    </dgm:pt>
    <dgm:pt modelId="{5F3446A7-CAEB-4448-BB4A-9F7F44174ECE}" type="pres">
      <dgm:prSet presAssocID="{5DB9081B-D620-4448-BD75-60965C70CFED}" presName="node" presStyleLbl="node1" presStyleIdx="5" presStyleCnt="9">
        <dgm:presLayoutVars>
          <dgm:bulletEnabled val="1"/>
        </dgm:presLayoutVars>
      </dgm:prSet>
      <dgm:spPr/>
      <dgm:t>
        <a:bodyPr/>
        <a:lstStyle/>
        <a:p>
          <a:endParaRPr lang="de-DE"/>
        </a:p>
      </dgm:t>
    </dgm:pt>
    <dgm:pt modelId="{12CCC955-C513-4DBC-AF57-555D64259FE1}" type="pres">
      <dgm:prSet presAssocID="{824847C2-66FA-4455-B1D3-68EAD9CD2653}" presName="sibTrans" presStyleCnt="0"/>
      <dgm:spPr/>
    </dgm:pt>
    <dgm:pt modelId="{946DA386-4A13-435E-8019-749197EAC964}" type="pres">
      <dgm:prSet presAssocID="{02458657-3541-40DA-97E7-E3460D42F87A}" presName="node" presStyleLbl="node1" presStyleIdx="6" presStyleCnt="9">
        <dgm:presLayoutVars>
          <dgm:bulletEnabled val="1"/>
        </dgm:presLayoutVars>
      </dgm:prSet>
      <dgm:spPr/>
      <dgm:t>
        <a:bodyPr/>
        <a:lstStyle/>
        <a:p>
          <a:endParaRPr lang="de-DE"/>
        </a:p>
      </dgm:t>
    </dgm:pt>
    <dgm:pt modelId="{1ACDE595-0980-4377-828F-091EA91B799B}" type="pres">
      <dgm:prSet presAssocID="{6146E239-E700-44A3-9D3A-8882B326D82C}" presName="sibTrans" presStyleCnt="0"/>
      <dgm:spPr/>
    </dgm:pt>
    <dgm:pt modelId="{7BB4C7A3-65AB-4D96-B802-3B3949AB2E13}" type="pres">
      <dgm:prSet presAssocID="{E181AC70-1CE8-4C9E-AAC7-FB90A398AA5C}" presName="node" presStyleLbl="node1" presStyleIdx="7" presStyleCnt="9">
        <dgm:presLayoutVars>
          <dgm:bulletEnabled val="1"/>
        </dgm:presLayoutVars>
      </dgm:prSet>
      <dgm:spPr/>
      <dgm:t>
        <a:bodyPr/>
        <a:lstStyle/>
        <a:p>
          <a:endParaRPr lang="de-DE"/>
        </a:p>
      </dgm:t>
    </dgm:pt>
    <dgm:pt modelId="{6A39C4B6-4A5F-4940-BB5D-52800362245A}" type="pres">
      <dgm:prSet presAssocID="{83FD12A2-AE00-42E3-8569-CDACE910CC77}" presName="sibTrans" presStyleCnt="0"/>
      <dgm:spPr/>
    </dgm:pt>
    <dgm:pt modelId="{CB824548-7E16-467D-8137-DAC6B8172C84}" type="pres">
      <dgm:prSet presAssocID="{2E5450E4-925E-42BD-8EE5-AEBCD50040BF}" presName="node" presStyleLbl="node1" presStyleIdx="8" presStyleCnt="9">
        <dgm:presLayoutVars>
          <dgm:bulletEnabled val="1"/>
        </dgm:presLayoutVars>
      </dgm:prSet>
      <dgm:spPr/>
      <dgm:t>
        <a:bodyPr/>
        <a:lstStyle/>
        <a:p>
          <a:endParaRPr lang="de-DE"/>
        </a:p>
      </dgm:t>
    </dgm:pt>
  </dgm:ptLst>
  <dgm:cxnLst>
    <dgm:cxn modelId="{AE714C3E-20A2-4599-BDFA-84B2B499EDFE}" type="presOf" srcId="{F1CDD812-35DB-49F4-951A-011C5118022B}" destId="{70FC3090-4BB0-440B-8D8A-CB2877721F07}" srcOrd="0" destOrd="0" presId="urn:microsoft.com/office/officeart/2005/8/layout/default"/>
    <dgm:cxn modelId="{4F0DE157-979C-4EF5-A7C8-9D08F95A6A28}" type="presOf" srcId="{3A9BF178-569B-43C9-BEFF-D013165B268F}" destId="{9C7EF3B7-189F-4B02-AEF0-E24488053A39}" srcOrd="0" destOrd="0" presId="urn:microsoft.com/office/officeart/2005/8/layout/default"/>
    <dgm:cxn modelId="{B72B82E1-7F53-4AC9-8B35-BBDE3D8186B0}" type="presOf" srcId="{5DB9081B-D620-4448-BD75-60965C70CFED}" destId="{5F3446A7-CAEB-4448-BB4A-9F7F44174ECE}" srcOrd="0" destOrd="0" presId="urn:microsoft.com/office/officeart/2005/8/layout/default"/>
    <dgm:cxn modelId="{095AE9F2-8DAF-4B3B-B658-589AD02F7C24}" srcId="{9383E3B9-7905-400E-98F5-81E3074A4399}" destId="{E181AC70-1CE8-4C9E-AAC7-FB90A398AA5C}" srcOrd="7" destOrd="0" parTransId="{0B37FFA6-A5F3-44BE-BDC0-E6E7F85ADABC}" sibTransId="{83FD12A2-AE00-42E3-8569-CDACE910CC77}"/>
    <dgm:cxn modelId="{D81E679F-E888-4F60-87EE-3429790AEB1A}" type="presOf" srcId="{52C070B5-1A7C-4F8F-8AE7-E32D57D1FE53}" destId="{A2CD7CE8-F198-45FE-BCEC-395CA2DAC392}" srcOrd="0" destOrd="0" presId="urn:microsoft.com/office/officeart/2005/8/layout/default"/>
    <dgm:cxn modelId="{8524878A-5AA6-4241-BDCE-8A963ED92235}" srcId="{9383E3B9-7905-400E-98F5-81E3074A4399}" destId="{A31B7AF8-FB1B-4E82-88AB-26931C6DFD8B}" srcOrd="0" destOrd="0" parTransId="{399FCE6B-892D-4407-BAFD-185FF0BB2CF1}" sibTransId="{1995FAB1-1516-4608-8BE9-90F5B9AF001C}"/>
    <dgm:cxn modelId="{45C7BFA2-2E96-4427-B274-E88CD389D7F4}" type="presOf" srcId="{65ECED3C-7C74-44B9-99B6-0456B715B126}" destId="{C2F797CD-5741-4859-8A0F-B2A054346AB3}" srcOrd="0" destOrd="0" presId="urn:microsoft.com/office/officeart/2005/8/layout/default"/>
    <dgm:cxn modelId="{27E5566F-5414-4CF4-A1E9-83F494BFEAA8}" type="presOf" srcId="{02458657-3541-40DA-97E7-E3460D42F87A}" destId="{946DA386-4A13-435E-8019-749197EAC964}" srcOrd="0" destOrd="0" presId="urn:microsoft.com/office/officeart/2005/8/layout/default"/>
    <dgm:cxn modelId="{C23DD1CD-630A-41B6-8A77-9C0B811B9F2E}" type="presOf" srcId="{2E5450E4-925E-42BD-8EE5-AEBCD50040BF}" destId="{CB824548-7E16-467D-8137-DAC6B8172C84}" srcOrd="0" destOrd="0" presId="urn:microsoft.com/office/officeart/2005/8/layout/default"/>
    <dgm:cxn modelId="{12120FD9-233F-417C-A1EA-5788BA87E451}" srcId="{9383E3B9-7905-400E-98F5-81E3074A4399}" destId="{5DB9081B-D620-4448-BD75-60965C70CFED}" srcOrd="5" destOrd="0" parTransId="{C6717101-17C4-40EE-BCCE-24410CF3458C}" sibTransId="{824847C2-66FA-4455-B1D3-68EAD9CD2653}"/>
    <dgm:cxn modelId="{01915897-B8D5-4980-A2D8-7987B42483A4}" srcId="{9383E3B9-7905-400E-98F5-81E3074A4399}" destId="{F1CDD812-35DB-49F4-951A-011C5118022B}" srcOrd="2" destOrd="0" parTransId="{E8BEC79D-F7EA-4DF7-8D7B-67A851CB5845}" sibTransId="{A7F3945C-9373-4575-A588-33BBCD339C06}"/>
    <dgm:cxn modelId="{B3D46F16-1ABD-4252-B12E-7CE1F0B546F7}" type="presOf" srcId="{A31B7AF8-FB1B-4E82-88AB-26931C6DFD8B}" destId="{86A808C0-1C6A-43BF-AD1C-317C07EB3693}" srcOrd="0" destOrd="0" presId="urn:microsoft.com/office/officeart/2005/8/layout/default"/>
    <dgm:cxn modelId="{824DE76E-F628-41F3-93D5-565231881309}" srcId="{9383E3B9-7905-400E-98F5-81E3074A4399}" destId="{3A9BF178-569B-43C9-BEFF-D013165B268F}" srcOrd="3" destOrd="0" parTransId="{F56321F8-BA04-4E5B-96BC-8CD044F61D05}" sibTransId="{3F352984-7651-446F-92AE-0946F2EC8BAF}"/>
    <dgm:cxn modelId="{752F3A28-5220-4529-8D2E-78DCE5736B02}" srcId="{9383E3B9-7905-400E-98F5-81E3074A4399}" destId="{65ECED3C-7C74-44B9-99B6-0456B715B126}" srcOrd="4" destOrd="0" parTransId="{CA667758-FDF1-4B35-956A-7C97515D9252}" sibTransId="{19299421-A6A4-4D81-9B68-4BFF6D97DDD6}"/>
    <dgm:cxn modelId="{4527AC58-E399-40CE-A4DD-DC6FC8BBCE92}" srcId="{9383E3B9-7905-400E-98F5-81E3074A4399}" destId="{52C070B5-1A7C-4F8F-8AE7-E32D57D1FE53}" srcOrd="1" destOrd="0" parTransId="{64A72AE8-E6E7-486B-BF26-ABCD6C3372B0}" sibTransId="{278E26E5-7FAD-4570-898B-18E06B37473A}"/>
    <dgm:cxn modelId="{A63F305D-F069-4241-8D18-F6FADDB78A3E}" type="presOf" srcId="{9383E3B9-7905-400E-98F5-81E3074A4399}" destId="{30159F77-6A79-49B6-A1EC-9DEA9C6F0BBC}" srcOrd="0" destOrd="0" presId="urn:microsoft.com/office/officeart/2005/8/layout/default"/>
    <dgm:cxn modelId="{9F1E3201-9FBE-48F1-BE09-BF8BC4990278}" srcId="{9383E3B9-7905-400E-98F5-81E3074A4399}" destId="{02458657-3541-40DA-97E7-E3460D42F87A}" srcOrd="6" destOrd="0" parTransId="{D951F051-AD13-4A65-A509-BAA9908414E2}" sibTransId="{6146E239-E700-44A3-9D3A-8882B326D82C}"/>
    <dgm:cxn modelId="{E109AF86-4339-42BD-8308-4E9F7EEA4E2D}" srcId="{9383E3B9-7905-400E-98F5-81E3074A4399}" destId="{2E5450E4-925E-42BD-8EE5-AEBCD50040BF}" srcOrd="8" destOrd="0" parTransId="{BDAD8CB0-28FD-4659-B66E-0548BA6C9558}" sibTransId="{94692325-EE0E-421B-B616-3392D39DAED0}"/>
    <dgm:cxn modelId="{D6181ED4-1099-470C-8115-F2BA2A25B77F}" type="presOf" srcId="{E181AC70-1CE8-4C9E-AAC7-FB90A398AA5C}" destId="{7BB4C7A3-65AB-4D96-B802-3B3949AB2E13}" srcOrd="0" destOrd="0" presId="urn:microsoft.com/office/officeart/2005/8/layout/default"/>
    <dgm:cxn modelId="{BBCC2DF0-5EAB-4E05-A474-E4B411DFD7F2}" type="presParOf" srcId="{30159F77-6A79-49B6-A1EC-9DEA9C6F0BBC}" destId="{86A808C0-1C6A-43BF-AD1C-317C07EB3693}" srcOrd="0" destOrd="0" presId="urn:microsoft.com/office/officeart/2005/8/layout/default"/>
    <dgm:cxn modelId="{E6DFEF0F-C068-48BF-AC2F-944F48D28C3C}" type="presParOf" srcId="{30159F77-6A79-49B6-A1EC-9DEA9C6F0BBC}" destId="{1B7A5037-E036-416F-B589-21D822CB5DF8}" srcOrd="1" destOrd="0" presId="urn:microsoft.com/office/officeart/2005/8/layout/default"/>
    <dgm:cxn modelId="{513F77DD-E68A-44A3-BAA5-17037241AF6D}" type="presParOf" srcId="{30159F77-6A79-49B6-A1EC-9DEA9C6F0BBC}" destId="{A2CD7CE8-F198-45FE-BCEC-395CA2DAC392}" srcOrd="2" destOrd="0" presId="urn:microsoft.com/office/officeart/2005/8/layout/default"/>
    <dgm:cxn modelId="{33A467F4-385F-47FD-8EB0-47BDB34299B1}" type="presParOf" srcId="{30159F77-6A79-49B6-A1EC-9DEA9C6F0BBC}" destId="{54AC528A-B9E8-4679-9C55-77CC775FED42}" srcOrd="3" destOrd="0" presId="urn:microsoft.com/office/officeart/2005/8/layout/default"/>
    <dgm:cxn modelId="{1D2FA7BC-B3DE-4CBD-B29D-2D765A3FA482}" type="presParOf" srcId="{30159F77-6A79-49B6-A1EC-9DEA9C6F0BBC}" destId="{70FC3090-4BB0-440B-8D8A-CB2877721F07}" srcOrd="4" destOrd="0" presId="urn:microsoft.com/office/officeart/2005/8/layout/default"/>
    <dgm:cxn modelId="{F0A0D850-DA7F-46E9-B491-F918BB07DCFD}" type="presParOf" srcId="{30159F77-6A79-49B6-A1EC-9DEA9C6F0BBC}" destId="{8DF3E00D-2AA9-4806-95E6-F677123797CD}" srcOrd="5" destOrd="0" presId="urn:microsoft.com/office/officeart/2005/8/layout/default"/>
    <dgm:cxn modelId="{D0F25324-F50D-4884-8DAA-E59B16F71B3A}" type="presParOf" srcId="{30159F77-6A79-49B6-A1EC-9DEA9C6F0BBC}" destId="{9C7EF3B7-189F-4B02-AEF0-E24488053A39}" srcOrd="6" destOrd="0" presId="urn:microsoft.com/office/officeart/2005/8/layout/default"/>
    <dgm:cxn modelId="{37206B5E-3FA9-4316-9BAD-CA18AE871162}" type="presParOf" srcId="{30159F77-6A79-49B6-A1EC-9DEA9C6F0BBC}" destId="{DF0F5650-87DE-4AB2-929D-65853FEBE034}" srcOrd="7" destOrd="0" presId="urn:microsoft.com/office/officeart/2005/8/layout/default"/>
    <dgm:cxn modelId="{9A913F34-7F14-45F9-BB06-8085F463B3E0}" type="presParOf" srcId="{30159F77-6A79-49B6-A1EC-9DEA9C6F0BBC}" destId="{C2F797CD-5741-4859-8A0F-B2A054346AB3}" srcOrd="8" destOrd="0" presId="urn:microsoft.com/office/officeart/2005/8/layout/default"/>
    <dgm:cxn modelId="{C91C7FEC-E9D5-4EEE-A8D0-51EBB7CBEA81}" type="presParOf" srcId="{30159F77-6A79-49B6-A1EC-9DEA9C6F0BBC}" destId="{54EA3BEB-80FC-4167-ABAF-C1C8046C76F9}" srcOrd="9" destOrd="0" presId="urn:microsoft.com/office/officeart/2005/8/layout/default"/>
    <dgm:cxn modelId="{4D05BB9C-3262-405F-8024-B46D8B34B2DC}" type="presParOf" srcId="{30159F77-6A79-49B6-A1EC-9DEA9C6F0BBC}" destId="{5F3446A7-CAEB-4448-BB4A-9F7F44174ECE}" srcOrd="10" destOrd="0" presId="urn:microsoft.com/office/officeart/2005/8/layout/default"/>
    <dgm:cxn modelId="{87FB926A-32AB-47D7-B1DC-282AF547B044}" type="presParOf" srcId="{30159F77-6A79-49B6-A1EC-9DEA9C6F0BBC}" destId="{12CCC955-C513-4DBC-AF57-555D64259FE1}" srcOrd="11" destOrd="0" presId="urn:microsoft.com/office/officeart/2005/8/layout/default"/>
    <dgm:cxn modelId="{BF8621AF-BC2A-436F-B92D-E710CB05EE60}" type="presParOf" srcId="{30159F77-6A79-49B6-A1EC-9DEA9C6F0BBC}" destId="{946DA386-4A13-435E-8019-749197EAC964}" srcOrd="12" destOrd="0" presId="urn:microsoft.com/office/officeart/2005/8/layout/default"/>
    <dgm:cxn modelId="{B2D53EE9-AB11-49B4-B94C-A738006E7C08}" type="presParOf" srcId="{30159F77-6A79-49B6-A1EC-9DEA9C6F0BBC}" destId="{1ACDE595-0980-4377-828F-091EA91B799B}" srcOrd="13" destOrd="0" presId="urn:microsoft.com/office/officeart/2005/8/layout/default"/>
    <dgm:cxn modelId="{61F10282-D6B2-4D05-B20A-8CB37F968874}" type="presParOf" srcId="{30159F77-6A79-49B6-A1EC-9DEA9C6F0BBC}" destId="{7BB4C7A3-65AB-4D96-B802-3B3949AB2E13}" srcOrd="14" destOrd="0" presId="urn:microsoft.com/office/officeart/2005/8/layout/default"/>
    <dgm:cxn modelId="{C36130CE-0455-47D7-AA05-50B160F29B35}" type="presParOf" srcId="{30159F77-6A79-49B6-A1EC-9DEA9C6F0BBC}" destId="{6A39C4B6-4A5F-4940-BB5D-52800362245A}" srcOrd="15" destOrd="0" presId="urn:microsoft.com/office/officeart/2005/8/layout/default"/>
    <dgm:cxn modelId="{DA6B0790-6881-4DF3-8447-E68E82BD8717}" type="presParOf" srcId="{30159F77-6A79-49B6-A1EC-9DEA9C6F0BBC}" destId="{CB824548-7E16-467D-8137-DAC6B8172C84}"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B0F191A-AC23-4CF8-8C23-49AB63D8F8E1}"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42D1DF49-37ED-4BFF-91F4-749ED90F449D}">
      <dgm:prSet phldrT="[Text]" custT="1"/>
      <dgm:spPr>
        <a:noFill/>
        <a:ln>
          <a:solidFill>
            <a:srgbClr val="92D050"/>
          </a:solidFill>
        </a:ln>
      </dgm:spPr>
      <dgm:t>
        <a:bodyPr/>
        <a:lstStyle/>
        <a:p>
          <a:r>
            <a:rPr lang="de-DE" sz="1800" b="1" dirty="0">
              <a:solidFill>
                <a:schemeClr val="tx1"/>
              </a:solidFill>
            </a:rPr>
            <a:t>Multimodaler Transport</a:t>
          </a:r>
        </a:p>
      </dgm:t>
    </dgm:pt>
    <dgm:pt modelId="{189C61F9-3AFE-41BF-AB3E-842D5233A651}" type="parTrans" cxnId="{7CF4D777-90CD-4340-BA3F-5794D68B2652}">
      <dgm:prSet/>
      <dgm:spPr/>
      <dgm:t>
        <a:bodyPr/>
        <a:lstStyle/>
        <a:p>
          <a:endParaRPr lang="de-DE"/>
        </a:p>
      </dgm:t>
    </dgm:pt>
    <dgm:pt modelId="{22CCBA64-9860-4AED-A78F-7C6B973A2BFD}" type="sibTrans" cxnId="{7CF4D777-90CD-4340-BA3F-5794D68B2652}">
      <dgm:prSet/>
      <dgm:spPr/>
      <dgm:t>
        <a:bodyPr/>
        <a:lstStyle/>
        <a:p>
          <a:endParaRPr lang="de-DE"/>
        </a:p>
      </dgm:t>
    </dgm:pt>
    <dgm:pt modelId="{FBD385A3-BAC6-4432-87B7-C46D752544C4}">
      <dgm:prSet phldrT="[Text]" custT="1"/>
      <dgm:spPr>
        <a:noFill/>
        <a:ln>
          <a:solidFill>
            <a:srgbClr val="92D050"/>
          </a:solidFill>
        </a:ln>
      </dgm:spPr>
      <dgm:t>
        <a:bodyPr/>
        <a:lstStyle/>
        <a:p>
          <a:r>
            <a:rPr lang="de-DE" sz="1800" b="1" dirty="0">
              <a:solidFill>
                <a:schemeClr val="tx1"/>
              </a:solidFill>
            </a:rPr>
            <a:t>Verkehr und Umwelt</a:t>
          </a:r>
        </a:p>
      </dgm:t>
    </dgm:pt>
    <dgm:pt modelId="{606436B6-E4F9-4411-851B-E99A813AEA2A}" type="parTrans" cxnId="{60D026D2-4E53-44F3-A9C8-B19BF86A2DF4}">
      <dgm:prSet/>
      <dgm:spPr/>
      <dgm:t>
        <a:bodyPr/>
        <a:lstStyle/>
        <a:p>
          <a:endParaRPr lang="de-DE"/>
        </a:p>
      </dgm:t>
    </dgm:pt>
    <dgm:pt modelId="{64549A1A-602C-4455-9CA7-7E35F495E4B5}" type="sibTrans" cxnId="{60D026D2-4E53-44F3-A9C8-B19BF86A2DF4}">
      <dgm:prSet/>
      <dgm:spPr/>
      <dgm:t>
        <a:bodyPr/>
        <a:lstStyle/>
        <a:p>
          <a:endParaRPr lang="de-DE"/>
        </a:p>
      </dgm:t>
    </dgm:pt>
    <dgm:pt modelId="{EB62D53D-32D4-48DE-8C2B-183CC6193713}">
      <dgm:prSet phldrT="[Text]" custT="1"/>
      <dgm:spPr>
        <a:noFill/>
        <a:ln>
          <a:solidFill>
            <a:srgbClr val="92D050"/>
          </a:solidFill>
        </a:ln>
      </dgm:spPr>
      <dgm:t>
        <a:bodyPr/>
        <a:lstStyle/>
        <a:p>
          <a:r>
            <a:rPr lang="de-DE" sz="1600" b="1" dirty="0">
              <a:solidFill>
                <a:schemeClr val="tx1"/>
              </a:solidFill>
            </a:rPr>
            <a:t>Gütertransport in der Zukunft</a:t>
          </a:r>
        </a:p>
      </dgm:t>
    </dgm:pt>
    <dgm:pt modelId="{87B84257-79B3-4002-87D5-FF44B35C5024}" type="parTrans" cxnId="{F5D931F2-2CCD-40B6-BFD5-311F14517378}">
      <dgm:prSet/>
      <dgm:spPr/>
      <dgm:t>
        <a:bodyPr/>
        <a:lstStyle/>
        <a:p>
          <a:endParaRPr lang="de-DE"/>
        </a:p>
      </dgm:t>
    </dgm:pt>
    <dgm:pt modelId="{E0853B7B-418D-4555-A452-9EDE6980DF0A}" type="sibTrans" cxnId="{F5D931F2-2CCD-40B6-BFD5-311F14517378}">
      <dgm:prSet/>
      <dgm:spPr/>
      <dgm:t>
        <a:bodyPr/>
        <a:lstStyle/>
        <a:p>
          <a:endParaRPr lang="de-DE"/>
        </a:p>
      </dgm:t>
    </dgm:pt>
    <dgm:pt modelId="{8B234E03-A2FC-4223-A032-4628300124E9}">
      <dgm:prSet phldrT="[Text]" custT="1"/>
      <dgm:spPr>
        <a:noFill/>
        <a:ln>
          <a:solidFill>
            <a:srgbClr val="92D050"/>
          </a:solidFill>
        </a:ln>
      </dgm:spPr>
      <dgm:t>
        <a:bodyPr/>
        <a:lstStyle/>
        <a:p>
          <a:r>
            <a:rPr lang="de-DE" sz="1600" b="0" dirty="0">
              <a:solidFill>
                <a:schemeClr val="tx1"/>
              </a:solidFill>
            </a:rPr>
            <a:t>Multimodale Transportkette</a:t>
          </a:r>
        </a:p>
      </dgm:t>
    </dgm:pt>
    <dgm:pt modelId="{34117356-9125-4506-9883-614195D77D75}" type="parTrans" cxnId="{4F0E004D-208B-406C-B459-41FAEC6887D0}">
      <dgm:prSet/>
      <dgm:spPr/>
      <dgm:t>
        <a:bodyPr/>
        <a:lstStyle/>
        <a:p>
          <a:endParaRPr lang="de-DE"/>
        </a:p>
      </dgm:t>
    </dgm:pt>
    <dgm:pt modelId="{A77889A1-390B-4564-BB85-DD1D67A7F073}" type="sibTrans" cxnId="{4F0E004D-208B-406C-B459-41FAEC6887D0}">
      <dgm:prSet/>
      <dgm:spPr/>
      <dgm:t>
        <a:bodyPr/>
        <a:lstStyle/>
        <a:p>
          <a:endParaRPr lang="de-DE"/>
        </a:p>
      </dgm:t>
    </dgm:pt>
    <dgm:pt modelId="{9E326FE9-7AE2-4001-8008-7BD4113E2801}">
      <dgm:prSet phldrT="[Text]" custT="1"/>
      <dgm:spPr>
        <a:noFill/>
        <a:ln>
          <a:solidFill>
            <a:srgbClr val="92D050"/>
          </a:solidFill>
        </a:ln>
      </dgm:spPr>
      <dgm:t>
        <a:bodyPr/>
        <a:lstStyle/>
        <a:p>
          <a:r>
            <a:rPr lang="de-DE" sz="1600" b="0" dirty="0">
              <a:solidFill>
                <a:schemeClr val="tx1"/>
              </a:solidFill>
            </a:rPr>
            <a:t>Vorteile und Herausforderungen</a:t>
          </a:r>
        </a:p>
      </dgm:t>
    </dgm:pt>
    <dgm:pt modelId="{B2E6F42F-F488-4F2E-8086-CE1758158925}" type="parTrans" cxnId="{7A68D36B-D84B-4912-A4E8-C2A9D5744EC9}">
      <dgm:prSet/>
      <dgm:spPr/>
      <dgm:t>
        <a:bodyPr/>
        <a:lstStyle/>
        <a:p>
          <a:endParaRPr lang="de-DE"/>
        </a:p>
      </dgm:t>
    </dgm:pt>
    <dgm:pt modelId="{D6BB3537-7482-4767-B7DF-1F0CB0F089F7}" type="sibTrans" cxnId="{7A68D36B-D84B-4912-A4E8-C2A9D5744EC9}">
      <dgm:prSet/>
      <dgm:spPr/>
      <dgm:t>
        <a:bodyPr/>
        <a:lstStyle/>
        <a:p>
          <a:endParaRPr lang="de-DE"/>
        </a:p>
      </dgm:t>
    </dgm:pt>
    <dgm:pt modelId="{35EA491F-9A05-47A0-9893-2BE1304DDFE4}">
      <dgm:prSet phldrT="[Text]" custT="1"/>
      <dgm:spPr>
        <a:noFill/>
        <a:ln>
          <a:solidFill>
            <a:srgbClr val="92D050"/>
          </a:solidFill>
        </a:ln>
      </dgm:spPr>
      <dgm:t>
        <a:bodyPr/>
        <a:lstStyle/>
        <a:p>
          <a:r>
            <a:rPr lang="de-DE" sz="1600" b="0" dirty="0">
              <a:solidFill>
                <a:schemeClr val="tx1"/>
              </a:solidFill>
            </a:rPr>
            <a:t>Multimodaler Transport in Europa</a:t>
          </a:r>
        </a:p>
      </dgm:t>
    </dgm:pt>
    <dgm:pt modelId="{B099BB84-F2F6-4AFD-A378-3C515B8CE649}" type="parTrans" cxnId="{3CC31502-ADC1-48F2-B8D8-30052B7B671C}">
      <dgm:prSet/>
      <dgm:spPr/>
      <dgm:t>
        <a:bodyPr/>
        <a:lstStyle/>
        <a:p>
          <a:endParaRPr lang="de-DE"/>
        </a:p>
      </dgm:t>
    </dgm:pt>
    <dgm:pt modelId="{F2ECAC0D-1F28-4A20-9433-B70DD4087E7D}" type="sibTrans" cxnId="{3CC31502-ADC1-48F2-B8D8-30052B7B671C}">
      <dgm:prSet/>
      <dgm:spPr/>
      <dgm:t>
        <a:bodyPr/>
        <a:lstStyle/>
        <a:p>
          <a:endParaRPr lang="de-DE"/>
        </a:p>
      </dgm:t>
    </dgm:pt>
    <dgm:pt modelId="{ED34A029-404A-4FA3-924D-AD2BD7357851}">
      <dgm:prSet phldrT="[Text]" custT="1"/>
      <dgm:spPr>
        <a:noFill/>
        <a:ln>
          <a:solidFill>
            <a:srgbClr val="92D050"/>
          </a:solidFill>
        </a:ln>
      </dgm:spPr>
      <dgm:t>
        <a:bodyPr/>
        <a:lstStyle/>
        <a:p>
          <a:r>
            <a:rPr lang="de-DE" sz="1600" b="0" dirty="0">
              <a:solidFill>
                <a:schemeClr val="tx1"/>
              </a:solidFill>
            </a:rPr>
            <a:t>Anwendungsbeispiele</a:t>
          </a:r>
        </a:p>
      </dgm:t>
    </dgm:pt>
    <dgm:pt modelId="{709D2DA1-21BC-4444-932B-9D30132E3D47}" type="parTrans" cxnId="{031609E6-AFA1-4EC2-AF49-03B8AD442768}">
      <dgm:prSet/>
      <dgm:spPr/>
      <dgm:t>
        <a:bodyPr/>
        <a:lstStyle/>
        <a:p>
          <a:endParaRPr lang="de-DE"/>
        </a:p>
      </dgm:t>
    </dgm:pt>
    <dgm:pt modelId="{6D453DB6-51FC-4AA5-8952-E497900691BE}" type="sibTrans" cxnId="{031609E6-AFA1-4EC2-AF49-03B8AD442768}">
      <dgm:prSet/>
      <dgm:spPr/>
      <dgm:t>
        <a:bodyPr/>
        <a:lstStyle/>
        <a:p>
          <a:endParaRPr lang="de-DE"/>
        </a:p>
      </dgm:t>
    </dgm:pt>
    <dgm:pt modelId="{C5807F0F-D877-4127-A814-96C3EC592774}">
      <dgm:prSet phldrT="[Text]" custT="1"/>
      <dgm:spPr>
        <a:noFill/>
        <a:ln>
          <a:solidFill>
            <a:srgbClr val="92D050"/>
          </a:solidFill>
        </a:ln>
      </dgm:spPr>
      <dgm:t>
        <a:bodyPr/>
        <a:lstStyle/>
        <a:p>
          <a:r>
            <a:rPr lang="de-DE" sz="1600" b="0" dirty="0">
              <a:solidFill>
                <a:schemeClr val="tx1"/>
              </a:solidFill>
            </a:rPr>
            <a:t>Tools</a:t>
          </a:r>
        </a:p>
      </dgm:t>
    </dgm:pt>
    <dgm:pt modelId="{FED9BD4A-B604-4207-845C-2249C7144711}" type="parTrans" cxnId="{6DF47808-7B41-4379-917D-1835F4009FB3}">
      <dgm:prSet/>
      <dgm:spPr/>
      <dgm:t>
        <a:bodyPr/>
        <a:lstStyle/>
        <a:p>
          <a:endParaRPr lang="de-DE"/>
        </a:p>
      </dgm:t>
    </dgm:pt>
    <dgm:pt modelId="{569E1696-82AA-4BD7-AFA4-738697B5A0E3}" type="sibTrans" cxnId="{6DF47808-7B41-4379-917D-1835F4009FB3}">
      <dgm:prSet/>
      <dgm:spPr/>
      <dgm:t>
        <a:bodyPr/>
        <a:lstStyle/>
        <a:p>
          <a:endParaRPr lang="de-DE"/>
        </a:p>
      </dgm:t>
    </dgm:pt>
    <dgm:pt modelId="{28A3541B-C638-4A91-875A-7125B0A2EA09}">
      <dgm:prSet phldrT="[Text]" custT="1"/>
      <dgm:spPr>
        <a:noFill/>
        <a:ln>
          <a:solidFill>
            <a:srgbClr val="92D050"/>
          </a:solidFill>
        </a:ln>
      </dgm:spPr>
      <dgm:t>
        <a:bodyPr/>
        <a:lstStyle/>
        <a:p>
          <a:r>
            <a:rPr lang="de-DE" sz="1600" b="0" dirty="0">
              <a:solidFill>
                <a:schemeClr val="tx1"/>
              </a:solidFill>
            </a:rPr>
            <a:t>Ausblick in die Zukunft</a:t>
          </a:r>
        </a:p>
      </dgm:t>
    </dgm:pt>
    <dgm:pt modelId="{63D7249B-73F9-4D5E-B0E7-B87B9AC6EB41}" type="parTrans" cxnId="{5244B8D1-D3B7-46BF-91FB-11695F556D8C}">
      <dgm:prSet/>
      <dgm:spPr/>
      <dgm:t>
        <a:bodyPr/>
        <a:lstStyle/>
        <a:p>
          <a:endParaRPr lang="de-DE"/>
        </a:p>
      </dgm:t>
    </dgm:pt>
    <dgm:pt modelId="{174BD935-A862-49B1-AA5B-60116A30A167}" type="sibTrans" cxnId="{5244B8D1-D3B7-46BF-91FB-11695F556D8C}">
      <dgm:prSet/>
      <dgm:spPr/>
      <dgm:t>
        <a:bodyPr/>
        <a:lstStyle/>
        <a:p>
          <a:endParaRPr lang="de-DE"/>
        </a:p>
      </dgm:t>
    </dgm:pt>
    <dgm:pt modelId="{0BA308F0-9F37-4A44-A1CA-9FAE9B2FD458}">
      <dgm:prSet phldrT="[Text]" custT="1"/>
      <dgm:spPr>
        <a:noFill/>
        <a:ln>
          <a:solidFill>
            <a:srgbClr val="92D050"/>
          </a:solidFill>
        </a:ln>
      </dgm:spPr>
      <dgm:t>
        <a:bodyPr/>
        <a:lstStyle/>
        <a:p>
          <a:r>
            <a:rPr lang="de-DE" sz="1600" b="0" dirty="0">
              <a:solidFill>
                <a:schemeClr val="tx1"/>
              </a:solidFill>
            </a:rPr>
            <a:t>Verkehr und Umwelt</a:t>
          </a:r>
        </a:p>
      </dgm:t>
    </dgm:pt>
    <dgm:pt modelId="{95F7A92E-B64A-408D-A186-7D4808662710}" type="parTrans" cxnId="{9CDF93DD-B2CB-439A-A7E8-BD4A97B0927E}">
      <dgm:prSet/>
      <dgm:spPr/>
      <dgm:t>
        <a:bodyPr/>
        <a:lstStyle/>
        <a:p>
          <a:endParaRPr lang="de-DE"/>
        </a:p>
      </dgm:t>
    </dgm:pt>
    <dgm:pt modelId="{35864D9D-D5AE-496D-953B-60F3F76A882D}" type="sibTrans" cxnId="{9CDF93DD-B2CB-439A-A7E8-BD4A97B0927E}">
      <dgm:prSet/>
      <dgm:spPr/>
      <dgm:t>
        <a:bodyPr/>
        <a:lstStyle/>
        <a:p>
          <a:endParaRPr lang="de-DE"/>
        </a:p>
      </dgm:t>
    </dgm:pt>
    <dgm:pt modelId="{08192E35-5AFD-4084-90BB-CE1266B6C344}">
      <dgm:prSet phldrT="[Text]" custT="1"/>
      <dgm:spPr>
        <a:noFill/>
        <a:ln>
          <a:solidFill>
            <a:srgbClr val="92D050"/>
          </a:solidFill>
        </a:ln>
      </dgm:spPr>
      <dgm:t>
        <a:bodyPr/>
        <a:lstStyle/>
        <a:p>
          <a:r>
            <a:rPr lang="de-DE" sz="1600" b="0" dirty="0">
              <a:solidFill>
                <a:schemeClr val="tx1"/>
              </a:solidFill>
            </a:rPr>
            <a:t>Nachhaltige Verkehrsträger</a:t>
          </a:r>
        </a:p>
      </dgm:t>
    </dgm:pt>
    <dgm:pt modelId="{38210F0B-A35C-44FA-949F-639470D1F985}" type="parTrans" cxnId="{1A7D833B-2D4E-4625-8AAB-CD06616F46AB}">
      <dgm:prSet/>
      <dgm:spPr/>
      <dgm:t>
        <a:bodyPr/>
        <a:lstStyle/>
        <a:p>
          <a:endParaRPr lang="de-DE"/>
        </a:p>
      </dgm:t>
    </dgm:pt>
    <dgm:pt modelId="{D6E9F986-FAFC-494C-A9AA-9E1598AC15B1}" type="sibTrans" cxnId="{1A7D833B-2D4E-4625-8AAB-CD06616F46AB}">
      <dgm:prSet/>
      <dgm:spPr/>
      <dgm:t>
        <a:bodyPr/>
        <a:lstStyle/>
        <a:p>
          <a:endParaRPr lang="de-DE"/>
        </a:p>
      </dgm:t>
    </dgm:pt>
    <dgm:pt modelId="{1A316C57-8E63-455B-B989-241826B8E592}">
      <dgm:prSet phldrT="[Text]" custT="1"/>
      <dgm:spPr>
        <a:noFill/>
        <a:ln>
          <a:solidFill>
            <a:srgbClr val="92D050"/>
          </a:solidFill>
        </a:ln>
      </dgm:spPr>
      <dgm:t>
        <a:bodyPr/>
        <a:lstStyle/>
        <a:p>
          <a:r>
            <a:rPr lang="de-DE" sz="1600" b="0" dirty="0">
              <a:solidFill>
                <a:schemeClr val="tx1"/>
              </a:solidFill>
            </a:rPr>
            <a:t>Verkehrsträger-vergleich</a:t>
          </a:r>
        </a:p>
      </dgm:t>
    </dgm:pt>
    <dgm:pt modelId="{23037D63-46A4-4F46-9C06-9B36F2B8B850}" type="parTrans" cxnId="{F7D9DB80-CB95-46DE-89CB-CA84EC4B8AE7}">
      <dgm:prSet/>
      <dgm:spPr/>
      <dgm:t>
        <a:bodyPr/>
        <a:lstStyle/>
        <a:p>
          <a:endParaRPr lang="de-DE"/>
        </a:p>
      </dgm:t>
    </dgm:pt>
    <dgm:pt modelId="{7BCC9425-9619-4C7F-91F8-747EAB775152}" type="sibTrans" cxnId="{F7D9DB80-CB95-46DE-89CB-CA84EC4B8AE7}">
      <dgm:prSet/>
      <dgm:spPr/>
      <dgm:t>
        <a:bodyPr/>
        <a:lstStyle/>
        <a:p>
          <a:endParaRPr lang="de-DE"/>
        </a:p>
      </dgm:t>
    </dgm:pt>
    <dgm:pt modelId="{7E849E80-4A73-47F2-A3F8-403B086755D7}">
      <dgm:prSet phldrT="[Text]" custT="1"/>
      <dgm:spPr>
        <a:noFill/>
        <a:ln>
          <a:solidFill>
            <a:srgbClr val="92D050"/>
          </a:solidFill>
        </a:ln>
      </dgm:spPr>
      <dgm:t>
        <a:bodyPr/>
        <a:lstStyle/>
        <a:p>
          <a:r>
            <a:rPr lang="de-DE" sz="1600" b="0" dirty="0">
              <a:solidFill>
                <a:schemeClr val="tx1"/>
              </a:solidFill>
            </a:rPr>
            <a:t>Herausforderungen für einen nachhaltigen Güterverkehr</a:t>
          </a:r>
        </a:p>
      </dgm:t>
    </dgm:pt>
    <dgm:pt modelId="{8E4EBDF2-0279-4BC6-A89C-A54FF351AED5}" type="parTrans" cxnId="{B27082F8-66B5-4430-A5D8-2F6BE2E5A96B}">
      <dgm:prSet/>
      <dgm:spPr/>
      <dgm:t>
        <a:bodyPr/>
        <a:lstStyle/>
        <a:p>
          <a:endParaRPr lang="de-DE"/>
        </a:p>
      </dgm:t>
    </dgm:pt>
    <dgm:pt modelId="{D36DEF28-7F28-44CB-9CBE-6B3D31B7426F}" type="sibTrans" cxnId="{B27082F8-66B5-4430-A5D8-2F6BE2E5A96B}">
      <dgm:prSet/>
      <dgm:spPr/>
      <dgm:t>
        <a:bodyPr/>
        <a:lstStyle/>
        <a:p>
          <a:endParaRPr lang="de-DE"/>
        </a:p>
      </dgm:t>
    </dgm:pt>
    <dgm:pt modelId="{9B642322-1595-48E7-A5AB-ED453997F1DF}">
      <dgm:prSet phldrT="[Text]" custT="1"/>
      <dgm:spPr>
        <a:noFill/>
        <a:ln>
          <a:solidFill>
            <a:srgbClr val="92D050"/>
          </a:solidFill>
        </a:ln>
      </dgm:spPr>
      <dgm:t>
        <a:bodyPr/>
        <a:lstStyle/>
        <a:p>
          <a:r>
            <a:rPr lang="de-DE" sz="1600" b="0" dirty="0">
              <a:solidFill>
                <a:schemeClr val="tx1"/>
              </a:solidFill>
            </a:rPr>
            <a:t>Einflussfaktor Gesellschaft</a:t>
          </a:r>
        </a:p>
      </dgm:t>
    </dgm:pt>
    <dgm:pt modelId="{2AE15104-7EBF-4706-B818-06C9A6B59604}" type="parTrans" cxnId="{CD76A88F-F233-435A-815D-128AE2D6ABA3}">
      <dgm:prSet/>
      <dgm:spPr/>
      <dgm:t>
        <a:bodyPr/>
        <a:lstStyle/>
        <a:p>
          <a:endParaRPr lang="de-DE"/>
        </a:p>
      </dgm:t>
    </dgm:pt>
    <dgm:pt modelId="{835CCE82-DCB1-486D-A42D-5583FA1999C9}" type="sibTrans" cxnId="{CD76A88F-F233-435A-815D-128AE2D6ABA3}">
      <dgm:prSet/>
      <dgm:spPr/>
      <dgm:t>
        <a:bodyPr/>
        <a:lstStyle/>
        <a:p>
          <a:endParaRPr lang="de-DE"/>
        </a:p>
      </dgm:t>
    </dgm:pt>
    <dgm:pt modelId="{50E5834D-5A5F-4688-919D-3A4F03DF282B}">
      <dgm:prSet phldrT="[Text]" custT="1"/>
      <dgm:spPr>
        <a:noFill/>
        <a:ln>
          <a:solidFill>
            <a:srgbClr val="92D050"/>
          </a:solidFill>
        </a:ln>
      </dgm:spPr>
      <dgm:t>
        <a:bodyPr/>
        <a:lstStyle/>
        <a:p>
          <a:r>
            <a:rPr lang="de-DE" sz="1600" b="0" noProof="0" dirty="0">
              <a:solidFill>
                <a:schemeClr val="tx1"/>
              </a:solidFill>
            </a:rPr>
            <a:t>Warum wir Alternativen im Gütertransport brauchen</a:t>
          </a:r>
          <a:endParaRPr lang="de-DE" sz="1600" b="1" dirty="0">
            <a:solidFill>
              <a:schemeClr val="tx1"/>
            </a:solidFill>
          </a:endParaRPr>
        </a:p>
      </dgm:t>
    </dgm:pt>
    <dgm:pt modelId="{6244F542-DAFC-4735-9948-3479881299B3}" type="parTrans" cxnId="{D7AB6879-FDAF-4F0B-A583-FD4CAE0D99AC}">
      <dgm:prSet/>
      <dgm:spPr/>
      <dgm:t>
        <a:bodyPr/>
        <a:lstStyle/>
        <a:p>
          <a:endParaRPr lang="en-US"/>
        </a:p>
      </dgm:t>
    </dgm:pt>
    <dgm:pt modelId="{BD0EBECB-3147-4C21-B2FF-C59987B6D1AE}" type="sibTrans" cxnId="{D7AB6879-FDAF-4F0B-A583-FD4CAE0D99AC}">
      <dgm:prSet/>
      <dgm:spPr/>
      <dgm:t>
        <a:bodyPr/>
        <a:lstStyle/>
        <a:p>
          <a:endParaRPr lang="en-US"/>
        </a:p>
      </dgm:t>
    </dgm:pt>
    <dgm:pt modelId="{B9FE734B-F98D-46C5-ADCF-6C5FD91B53FA}">
      <dgm:prSet phldrT="[Text]" custT="1"/>
      <dgm:spPr>
        <a:noFill/>
        <a:ln>
          <a:solidFill>
            <a:srgbClr val="92D050"/>
          </a:solidFill>
        </a:ln>
      </dgm:spPr>
      <dgm:t>
        <a:bodyPr/>
        <a:lstStyle/>
        <a:p>
          <a:r>
            <a:rPr lang="de-DE" sz="1600" noProof="0" dirty="0">
              <a:solidFill>
                <a:schemeClr val="tx1"/>
              </a:solidFill>
            </a:rPr>
            <a:t>Optimierung bestehender Transportmittel</a:t>
          </a:r>
          <a:endParaRPr lang="de-DE" sz="1600" b="1" dirty="0">
            <a:solidFill>
              <a:schemeClr val="tx1"/>
            </a:solidFill>
          </a:endParaRPr>
        </a:p>
      </dgm:t>
    </dgm:pt>
    <dgm:pt modelId="{8CB6ADB2-5431-4D25-BCD8-CDC1F6F77308}" type="parTrans" cxnId="{305DF76E-3F01-467E-A39F-A4019427E4C0}">
      <dgm:prSet/>
      <dgm:spPr/>
      <dgm:t>
        <a:bodyPr/>
        <a:lstStyle/>
        <a:p>
          <a:endParaRPr lang="en-US"/>
        </a:p>
      </dgm:t>
    </dgm:pt>
    <dgm:pt modelId="{E095EFC8-D8C3-4114-AA5E-72C138938716}" type="sibTrans" cxnId="{305DF76E-3F01-467E-A39F-A4019427E4C0}">
      <dgm:prSet/>
      <dgm:spPr/>
      <dgm:t>
        <a:bodyPr/>
        <a:lstStyle/>
        <a:p>
          <a:endParaRPr lang="en-US"/>
        </a:p>
      </dgm:t>
    </dgm:pt>
    <dgm:pt modelId="{D5FE6AC2-8A70-4EF8-BFFF-14FBFE0EE56C}">
      <dgm:prSet phldrT="[Text]" custT="1"/>
      <dgm:spPr>
        <a:noFill/>
        <a:ln>
          <a:solidFill>
            <a:srgbClr val="92D050"/>
          </a:solidFill>
        </a:ln>
      </dgm:spPr>
      <dgm:t>
        <a:bodyPr/>
        <a:lstStyle/>
        <a:p>
          <a:r>
            <a:rPr lang="de-DE" sz="1600" b="0" dirty="0">
              <a:solidFill>
                <a:schemeClr val="tx1"/>
              </a:solidFill>
            </a:rPr>
            <a:t>Visionäre Verkehrsträger</a:t>
          </a:r>
        </a:p>
      </dgm:t>
    </dgm:pt>
    <dgm:pt modelId="{69C764D3-20A6-4955-B889-2084087DCC09}" type="parTrans" cxnId="{17ADE213-F696-4BA4-8E27-A9D6F0AF35A4}">
      <dgm:prSet/>
      <dgm:spPr/>
      <dgm:t>
        <a:bodyPr/>
        <a:lstStyle/>
        <a:p>
          <a:endParaRPr lang="en-US"/>
        </a:p>
      </dgm:t>
    </dgm:pt>
    <dgm:pt modelId="{78BD147F-D8F2-4464-A0BC-CD0F52B0631C}" type="sibTrans" cxnId="{17ADE213-F696-4BA4-8E27-A9D6F0AF35A4}">
      <dgm:prSet/>
      <dgm:spPr/>
      <dgm:t>
        <a:bodyPr/>
        <a:lstStyle/>
        <a:p>
          <a:endParaRPr lang="en-US"/>
        </a:p>
      </dgm:t>
    </dgm:pt>
    <dgm:pt modelId="{B3DC1D3D-80F8-463E-89F6-88BB4C00F0C9}">
      <dgm:prSet phldrT="[Text]" custT="1"/>
      <dgm:spPr>
        <a:noFill/>
        <a:ln>
          <a:solidFill>
            <a:srgbClr val="92D050"/>
          </a:solidFill>
        </a:ln>
      </dgm:spPr>
      <dgm:t>
        <a:bodyPr/>
        <a:lstStyle/>
        <a:p>
          <a:r>
            <a:rPr lang="de-DE" sz="1600" b="0" dirty="0">
              <a:solidFill>
                <a:schemeClr val="tx1"/>
              </a:solidFill>
            </a:rPr>
            <a:t>Innovative Transportkonzepte</a:t>
          </a:r>
        </a:p>
      </dgm:t>
    </dgm:pt>
    <dgm:pt modelId="{4139618B-4385-4F78-82DF-D82343478FC9}" type="parTrans" cxnId="{BA1CDE30-8E64-4183-B226-77ED4E20FC9B}">
      <dgm:prSet/>
      <dgm:spPr/>
      <dgm:t>
        <a:bodyPr/>
        <a:lstStyle/>
        <a:p>
          <a:endParaRPr lang="en-US"/>
        </a:p>
      </dgm:t>
    </dgm:pt>
    <dgm:pt modelId="{F69E6020-F8FA-4192-BACF-93D3276B3478}" type="sibTrans" cxnId="{BA1CDE30-8E64-4183-B226-77ED4E20FC9B}">
      <dgm:prSet/>
      <dgm:spPr/>
      <dgm:t>
        <a:bodyPr/>
        <a:lstStyle/>
        <a:p>
          <a:endParaRPr lang="en-US"/>
        </a:p>
      </dgm:t>
    </dgm:pt>
    <dgm:pt modelId="{7C2FAF34-DE58-4DCA-81D5-3EF16ABC731C}" type="pres">
      <dgm:prSet presAssocID="{FB0F191A-AC23-4CF8-8C23-49AB63D8F8E1}" presName="Name0" presStyleCnt="0">
        <dgm:presLayoutVars>
          <dgm:dir/>
          <dgm:animLvl val="lvl"/>
          <dgm:resizeHandles val="exact"/>
        </dgm:presLayoutVars>
      </dgm:prSet>
      <dgm:spPr/>
      <dgm:t>
        <a:bodyPr/>
        <a:lstStyle/>
        <a:p>
          <a:endParaRPr lang="de-DE"/>
        </a:p>
      </dgm:t>
    </dgm:pt>
    <dgm:pt modelId="{F8D06BCB-BE98-4401-A95F-F6ECD05DDD93}" type="pres">
      <dgm:prSet presAssocID="{42D1DF49-37ED-4BFF-91F4-749ED90F449D}" presName="compositeNode" presStyleCnt="0">
        <dgm:presLayoutVars>
          <dgm:bulletEnabled val="1"/>
        </dgm:presLayoutVars>
      </dgm:prSet>
      <dgm:spPr/>
    </dgm:pt>
    <dgm:pt modelId="{BB022022-5E8E-4B73-9E35-9B67B2619E76}" type="pres">
      <dgm:prSet presAssocID="{42D1DF49-37ED-4BFF-91F4-749ED90F449D}" presName="bgRect" presStyleLbl="node1" presStyleIdx="0" presStyleCnt="3"/>
      <dgm:spPr/>
      <dgm:t>
        <a:bodyPr/>
        <a:lstStyle/>
        <a:p>
          <a:endParaRPr lang="de-DE"/>
        </a:p>
      </dgm:t>
    </dgm:pt>
    <dgm:pt modelId="{1BBC11AC-DDF0-41FA-8E13-9282B0877915}" type="pres">
      <dgm:prSet presAssocID="{42D1DF49-37ED-4BFF-91F4-749ED90F449D}" presName="parentNode" presStyleLbl="node1" presStyleIdx="0" presStyleCnt="3">
        <dgm:presLayoutVars>
          <dgm:chMax val="0"/>
          <dgm:bulletEnabled val="1"/>
        </dgm:presLayoutVars>
      </dgm:prSet>
      <dgm:spPr/>
      <dgm:t>
        <a:bodyPr/>
        <a:lstStyle/>
        <a:p>
          <a:endParaRPr lang="de-DE"/>
        </a:p>
      </dgm:t>
    </dgm:pt>
    <dgm:pt modelId="{DB4AFDD8-F6B5-4275-B346-200DDE51B285}" type="pres">
      <dgm:prSet presAssocID="{42D1DF49-37ED-4BFF-91F4-749ED90F449D}" presName="childNode" presStyleLbl="node1" presStyleIdx="0" presStyleCnt="3">
        <dgm:presLayoutVars>
          <dgm:bulletEnabled val="1"/>
        </dgm:presLayoutVars>
      </dgm:prSet>
      <dgm:spPr/>
      <dgm:t>
        <a:bodyPr/>
        <a:lstStyle/>
        <a:p>
          <a:endParaRPr lang="de-DE"/>
        </a:p>
      </dgm:t>
    </dgm:pt>
    <dgm:pt modelId="{35C4419D-A896-4929-85F9-D8A6F461B225}" type="pres">
      <dgm:prSet presAssocID="{22CCBA64-9860-4AED-A78F-7C6B973A2BFD}" presName="hSp" presStyleCnt="0"/>
      <dgm:spPr/>
    </dgm:pt>
    <dgm:pt modelId="{E161C87B-9172-4344-8F1B-B03591629C76}" type="pres">
      <dgm:prSet presAssocID="{22CCBA64-9860-4AED-A78F-7C6B973A2BFD}" presName="vProcSp" presStyleCnt="0"/>
      <dgm:spPr/>
    </dgm:pt>
    <dgm:pt modelId="{1F80D21B-C6B5-4305-97C8-BB8F101F550C}" type="pres">
      <dgm:prSet presAssocID="{22CCBA64-9860-4AED-A78F-7C6B973A2BFD}" presName="vSp1" presStyleCnt="0"/>
      <dgm:spPr/>
    </dgm:pt>
    <dgm:pt modelId="{ABA22D32-792C-4415-BEDC-BC5B987EE480}" type="pres">
      <dgm:prSet presAssocID="{22CCBA64-9860-4AED-A78F-7C6B973A2BFD}" presName="simulatedConn" presStyleLbl="solidFgAcc1" presStyleIdx="0" presStyleCnt="2"/>
      <dgm:spPr>
        <a:solidFill>
          <a:schemeClr val="accent6">
            <a:lumMod val="40000"/>
            <a:lumOff val="60000"/>
          </a:schemeClr>
        </a:solidFill>
        <a:ln>
          <a:solidFill>
            <a:schemeClr val="accent6">
              <a:lumMod val="40000"/>
              <a:lumOff val="60000"/>
            </a:schemeClr>
          </a:solidFill>
        </a:ln>
      </dgm:spPr>
    </dgm:pt>
    <dgm:pt modelId="{D653072E-CC3E-4951-AEBA-5D8E88A6B1AE}" type="pres">
      <dgm:prSet presAssocID="{22CCBA64-9860-4AED-A78F-7C6B973A2BFD}" presName="vSp2" presStyleCnt="0"/>
      <dgm:spPr/>
    </dgm:pt>
    <dgm:pt modelId="{E01A32EA-6AFC-4E03-81EC-ED9D29A855BA}" type="pres">
      <dgm:prSet presAssocID="{22CCBA64-9860-4AED-A78F-7C6B973A2BFD}" presName="sibTrans" presStyleCnt="0"/>
      <dgm:spPr/>
    </dgm:pt>
    <dgm:pt modelId="{919BCC3F-88E1-4FC8-BAE2-B052261E254D}" type="pres">
      <dgm:prSet presAssocID="{FBD385A3-BAC6-4432-87B7-C46D752544C4}" presName="compositeNode" presStyleCnt="0">
        <dgm:presLayoutVars>
          <dgm:bulletEnabled val="1"/>
        </dgm:presLayoutVars>
      </dgm:prSet>
      <dgm:spPr/>
    </dgm:pt>
    <dgm:pt modelId="{134C5497-DD92-45D1-894F-226FE32CB5E9}" type="pres">
      <dgm:prSet presAssocID="{FBD385A3-BAC6-4432-87B7-C46D752544C4}" presName="bgRect" presStyleLbl="node1" presStyleIdx="1" presStyleCnt="3"/>
      <dgm:spPr/>
      <dgm:t>
        <a:bodyPr/>
        <a:lstStyle/>
        <a:p>
          <a:endParaRPr lang="de-DE"/>
        </a:p>
      </dgm:t>
    </dgm:pt>
    <dgm:pt modelId="{A201F003-4807-41C4-B940-2E3EAC1D25EB}" type="pres">
      <dgm:prSet presAssocID="{FBD385A3-BAC6-4432-87B7-C46D752544C4}" presName="parentNode" presStyleLbl="node1" presStyleIdx="1" presStyleCnt="3">
        <dgm:presLayoutVars>
          <dgm:chMax val="0"/>
          <dgm:bulletEnabled val="1"/>
        </dgm:presLayoutVars>
      </dgm:prSet>
      <dgm:spPr/>
      <dgm:t>
        <a:bodyPr/>
        <a:lstStyle/>
        <a:p>
          <a:endParaRPr lang="de-DE"/>
        </a:p>
      </dgm:t>
    </dgm:pt>
    <dgm:pt modelId="{875E533B-968E-44C4-AD37-75E148854546}" type="pres">
      <dgm:prSet presAssocID="{FBD385A3-BAC6-4432-87B7-C46D752544C4}" presName="childNode" presStyleLbl="node1" presStyleIdx="1" presStyleCnt="3">
        <dgm:presLayoutVars>
          <dgm:bulletEnabled val="1"/>
        </dgm:presLayoutVars>
      </dgm:prSet>
      <dgm:spPr/>
      <dgm:t>
        <a:bodyPr/>
        <a:lstStyle/>
        <a:p>
          <a:endParaRPr lang="de-DE"/>
        </a:p>
      </dgm:t>
    </dgm:pt>
    <dgm:pt modelId="{A2B895FA-74F0-4A0F-997C-C18D76C94F3E}" type="pres">
      <dgm:prSet presAssocID="{64549A1A-602C-4455-9CA7-7E35F495E4B5}" presName="hSp" presStyleCnt="0"/>
      <dgm:spPr/>
    </dgm:pt>
    <dgm:pt modelId="{31620199-7EFD-4616-B158-002B636A8B85}" type="pres">
      <dgm:prSet presAssocID="{64549A1A-602C-4455-9CA7-7E35F495E4B5}" presName="vProcSp" presStyleCnt="0"/>
      <dgm:spPr/>
    </dgm:pt>
    <dgm:pt modelId="{667EFCF8-9D3C-4252-8021-4456853D9400}" type="pres">
      <dgm:prSet presAssocID="{64549A1A-602C-4455-9CA7-7E35F495E4B5}" presName="vSp1" presStyleCnt="0"/>
      <dgm:spPr/>
    </dgm:pt>
    <dgm:pt modelId="{341723D0-6CC7-4111-A8C9-357EB833BC23}" type="pres">
      <dgm:prSet presAssocID="{64549A1A-602C-4455-9CA7-7E35F495E4B5}" presName="simulatedConn" presStyleLbl="solidFgAcc1" presStyleIdx="1" presStyleCnt="2"/>
      <dgm:spPr>
        <a:solidFill>
          <a:schemeClr val="accent6">
            <a:lumMod val="40000"/>
            <a:lumOff val="60000"/>
          </a:schemeClr>
        </a:solidFill>
        <a:ln>
          <a:solidFill>
            <a:schemeClr val="accent6">
              <a:lumMod val="40000"/>
              <a:lumOff val="60000"/>
            </a:schemeClr>
          </a:solidFill>
        </a:ln>
      </dgm:spPr>
    </dgm:pt>
    <dgm:pt modelId="{14E0D5C1-9CD7-4D49-BD91-27B618F2B1B7}" type="pres">
      <dgm:prSet presAssocID="{64549A1A-602C-4455-9CA7-7E35F495E4B5}" presName="vSp2" presStyleCnt="0"/>
      <dgm:spPr/>
    </dgm:pt>
    <dgm:pt modelId="{F9F87491-A4D5-4595-9463-82D5A3FC4FAE}" type="pres">
      <dgm:prSet presAssocID="{64549A1A-602C-4455-9CA7-7E35F495E4B5}" presName="sibTrans" presStyleCnt="0"/>
      <dgm:spPr/>
    </dgm:pt>
    <dgm:pt modelId="{042CECF6-CE79-4D37-8863-329E37F48710}" type="pres">
      <dgm:prSet presAssocID="{EB62D53D-32D4-48DE-8C2B-183CC6193713}" presName="compositeNode" presStyleCnt="0">
        <dgm:presLayoutVars>
          <dgm:bulletEnabled val="1"/>
        </dgm:presLayoutVars>
      </dgm:prSet>
      <dgm:spPr/>
    </dgm:pt>
    <dgm:pt modelId="{E8189177-5274-4D4A-A36C-90A5D53240B3}" type="pres">
      <dgm:prSet presAssocID="{EB62D53D-32D4-48DE-8C2B-183CC6193713}" presName="bgRect" presStyleLbl="node1" presStyleIdx="2" presStyleCnt="3" custLinFactNeighborX="2151"/>
      <dgm:spPr/>
      <dgm:t>
        <a:bodyPr/>
        <a:lstStyle/>
        <a:p>
          <a:endParaRPr lang="de-DE"/>
        </a:p>
      </dgm:t>
    </dgm:pt>
    <dgm:pt modelId="{5AFE9CD0-0872-4D20-9003-78F729D16D7B}" type="pres">
      <dgm:prSet presAssocID="{EB62D53D-32D4-48DE-8C2B-183CC6193713}" presName="parentNode" presStyleLbl="node1" presStyleIdx="2" presStyleCnt="3">
        <dgm:presLayoutVars>
          <dgm:chMax val="0"/>
          <dgm:bulletEnabled val="1"/>
        </dgm:presLayoutVars>
      </dgm:prSet>
      <dgm:spPr/>
      <dgm:t>
        <a:bodyPr/>
        <a:lstStyle/>
        <a:p>
          <a:endParaRPr lang="de-DE"/>
        </a:p>
      </dgm:t>
    </dgm:pt>
    <dgm:pt modelId="{E989942F-D64A-44D9-AD80-38C8AFD2C007}" type="pres">
      <dgm:prSet presAssocID="{EB62D53D-32D4-48DE-8C2B-183CC6193713}" presName="childNode" presStyleLbl="node1" presStyleIdx="2" presStyleCnt="3">
        <dgm:presLayoutVars>
          <dgm:bulletEnabled val="1"/>
        </dgm:presLayoutVars>
      </dgm:prSet>
      <dgm:spPr/>
      <dgm:t>
        <a:bodyPr/>
        <a:lstStyle/>
        <a:p>
          <a:endParaRPr lang="de-DE"/>
        </a:p>
      </dgm:t>
    </dgm:pt>
  </dgm:ptLst>
  <dgm:cxnLst>
    <dgm:cxn modelId="{F5D931F2-2CCD-40B6-BFD5-311F14517378}" srcId="{FB0F191A-AC23-4CF8-8C23-49AB63D8F8E1}" destId="{EB62D53D-32D4-48DE-8C2B-183CC6193713}" srcOrd="2" destOrd="0" parTransId="{87B84257-79B3-4002-87D5-FF44B35C5024}" sibTransId="{E0853B7B-418D-4555-A452-9EDE6980DF0A}"/>
    <dgm:cxn modelId="{91364FEC-FB75-4AB5-A24C-8D14D428B792}" type="presOf" srcId="{EB62D53D-32D4-48DE-8C2B-183CC6193713}" destId="{5AFE9CD0-0872-4D20-9003-78F729D16D7B}" srcOrd="1" destOrd="0" presId="urn:microsoft.com/office/officeart/2005/8/layout/hProcess7"/>
    <dgm:cxn modelId="{87F219F6-83DF-4CC3-BA4F-12855CC7DCBA}" type="presOf" srcId="{42D1DF49-37ED-4BFF-91F4-749ED90F449D}" destId="{1BBC11AC-DDF0-41FA-8E13-9282B0877915}" srcOrd="1" destOrd="0" presId="urn:microsoft.com/office/officeart/2005/8/layout/hProcess7"/>
    <dgm:cxn modelId="{17ADE213-F696-4BA4-8E27-A9D6F0AF35A4}" srcId="{EB62D53D-32D4-48DE-8C2B-183CC6193713}" destId="{D5FE6AC2-8A70-4EF8-BFFF-14FBFE0EE56C}" srcOrd="2" destOrd="0" parTransId="{69C764D3-20A6-4955-B889-2084087DCC09}" sibTransId="{78BD147F-D8F2-4464-A0BC-CD0F52B0631C}"/>
    <dgm:cxn modelId="{031609E6-AFA1-4EC2-AF49-03B8AD442768}" srcId="{42D1DF49-37ED-4BFF-91F4-749ED90F449D}" destId="{ED34A029-404A-4FA3-924D-AD2BD7357851}" srcOrd="3" destOrd="0" parTransId="{709D2DA1-21BC-4444-932B-9D30132E3D47}" sibTransId="{6D453DB6-51FC-4AA5-8952-E497900691BE}"/>
    <dgm:cxn modelId="{5244B8D1-D3B7-46BF-91FB-11695F556D8C}" srcId="{42D1DF49-37ED-4BFF-91F4-749ED90F449D}" destId="{28A3541B-C638-4A91-875A-7125B0A2EA09}" srcOrd="5" destOrd="0" parTransId="{63D7249B-73F9-4D5E-B0E7-B87B9AC6EB41}" sibTransId="{174BD935-A862-49B1-AA5B-60116A30A167}"/>
    <dgm:cxn modelId="{CD76A88F-F233-435A-815D-128AE2D6ABA3}" srcId="{FBD385A3-BAC6-4432-87B7-C46D752544C4}" destId="{9B642322-1595-48E7-A5AB-ED453997F1DF}" srcOrd="4" destOrd="0" parTransId="{2AE15104-7EBF-4706-B818-06C9A6B59604}" sibTransId="{835CCE82-DCB1-486D-A42D-5583FA1999C9}"/>
    <dgm:cxn modelId="{F7D9DB80-CB95-46DE-89CB-CA84EC4B8AE7}" srcId="{FBD385A3-BAC6-4432-87B7-C46D752544C4}" destId="{1A316C57-8E63-455B-B989-241826B8E592}" srcOrd="2" destOrd="0" parTransId="{23037D63-46A4-4F46-9C06-9B36F2B8B850}" sibTransId="{7BCC9425-9619-4C7F-91F8-747EAB775152}"/>
    <dgm:cxn modelId="{9454AE36-9287-41EF-874C-D2D9B60123BD}" type="presOf" srcId="{FB0F191A-AC23-4CF8-8C23-49AB63D8F8E1}" destId="{7C2FAF34-DE58-4DCA-81D5-3EF16ABC731C}" srcOrd="0" destOrd="0" presId="urn:microsoft.com/office/officeart/2005/8/layout/hProcess7"/>
    <dgm:cxn modelId="{D2EA4F06-30CB-41B0-A6C1-E29A1CBE21CE}" type="presOf" srcId="{7E849E80-4A73-47F2-A3F8-403B086755D7}" destId="{875E533B-968E-44C4-AD37-75E148854546}" srcOrd="0" destOrd="3" presId="urn:microsoft.com/office/officeart/2005/8/layout/hProcess7"/>
    <dgm:cxn modelId="{82F1986E-5F62-45CF-A31F-B28ECAEAA41F}" type="presOf" srcId="{1A316C57-8E63-455B-B989-241826B8E592}" destId="{875E533B-968E-44C4-AD37-75E148854546}" srcOrd="0" destOrd="2" presId="urn:microsoft.com/office/officeart/2005/8/layout/hProcess7"/>
    <dgm:cxn modelId="{7CF4D777-90CD-4340-BA3F-5794D68B2652}" srcId="{FB0F191A-AC23-4CF8-8C23-49AB63D8F8E1}" destId="{42D1DF49-37ED-4BFF-91F4-749ED90F449D}" srcOrd="0" destOrd="0" parTransId="{189C61F9-3AFE-41BF-AB3E-842D5233A651}" sibTransId="{22CCBA64-9860-4AED-A78F-7C6B973A2BFD}"/>
    <dgm:cxn modelId="{FD3C880E-46F3-41C3-87B4-5AC8BC3369DE}" type="presOf" srcId="{B9FE734B-F98D-46C5-ADCF-6C5FD91B53FA}" destId="{E989942F-D64A-44D9-AD80-38C8AFD2C007}" srcOrd="0" destOrd="1" presId="urn:microsoft.com/office/officeart/2005/8/layout/hProcess7"/>
    <dgm:cxn modelId="{40B361B6-7A4A-4DD0-86DA-AB66BBC65517}" type="presOf" srcId="{28A3541B-C638-4A91-875A-7125B0A2EA09}" destId="{DB4AFDD8-F6B5-4275-B346-200DDE51B285}" srcOrd="0" destOrd="5" presId="urn:microsoft.com/office/officeart/2005/8/layout/hProcess7"/>
    <dgm:cxn modelId="{305DF76E-3F01-467E-A39F-A4019427E4C0}" srcId="{EB62D53D-32D4-48DE-8C2B-183CC6193713}" destId="{B9FE734B-F98D-46C5-ADCF-6C5FD91B53FA}" srcOrd="1" destOrd="0" parTransId="{8CB6ADB2-5431-4D25-BCD8-CDC1F6F77308}" sibTransId="{E095EFC8-D8C3-4114-AA5E-72C138938716}"/>
    <dgm:cxn modelId="{60D026D2-4E53-44F3-A9C8-B19BF86A2DF4}" srcId="{FB0F191A-AC23-4CF8-8C23-49AB63D8F8E1}" destId="{FBD385A3-BAC6-4432-87B7-C46D752544C4}" srcOrd="1" destOrd="0" parTransId="{606436B6-E4F9-4411-851B-E99A813AEA2A}" sibTransId="{64549A1A-602C-4455-9CA7-7E35F495E4B5}"/>
    <dgm:cxn modelId="{C58A8984-3005-4A02-8F05-C14525738AA8}" type="presOf" srcId="{8B234E03-A2FC-4223-A032-4628300124E9}" destId="{DB4AFDD8-F6B5-4275-B346-200DDE51B285}" srcOrd="0" destOrd="0" presId="urn:microsoft.com/office/officeart/2005/8/layout/hProcess7"/>
    <dgm:cxn modelId="{F112A017-0A7E-4643-9197-03A6C647C544}" type="presOf" srcId="{ED34A029-404A-4FA3-924D-AD2BD7357851}" destId="{DB4AFDD8-F6B5-4275-B346-200DDE51B285}" srcOrd="0" destOrd="3" presId="urn:microsoft.com/office/officeart/2005/8/layout/hProcess7"/>
    <dgm:cxn modelId="{415BCF1A-EBDA-4BE4-8E3F-F29C5A153268}" type="presOf" srcId="{50E5834D-5A5F-4688-919D-3A4F03DF282B}" destId="{E989942F-D64A-44D9-AD80-38C8AFD2C007}" srcOrd="0" destOrd="0" presId="urn:microsoft.com/office/officeart/2005/8/layout/hProcess7"/>
    <dgm:cxn modelId="{CEB0AFCE-F81E-4908-8532-02AA0764A85C}" type="presOf" srcId="{D5FE6AC2-8A70-4EF8-BFFF-14FBFE0EE56C}" destId="{E989942F-D64A-44D9-AD80-38C8AFD2C007}" srcOrd="0" destOrd="2" presId="urn:microsoft.com/office/officeart/2005/8/layout/hProcess7"/>
    <dgm:cxn modelId="{FCCFEE9F-3329-40E5-8809-E861A8689778}" type="presOf" srcId="{EB62D53D-32D4-48DE-8C2B-183CC6193713}" destId="{E8189177-5274-4D4A-A36C-90A5D53240B3}" srcOrd="0" destOrd="0" presId="urn:microsoft.com/office/officeart/2005/8/layout/hProcess7"/>
    <dgm:cxn modelId="{3CC31502-ADC1-48F2-B8D8-30052B7B671C}" srcId="{42D1DF49-37ED-4BFF-91F4-749ED90F449D}" destId="{35EA491F-9A05-47A0-9893-2BE1304DDFE4}" srcOrd="2" destOrd="0" parTransId="{B099BB84-F2F6-4AFD-A378-3C515B8CE649}" sibTransId="{F2ECAC0D-1F28-4A20-9433-B70DD4087E7D}"/>
    <dgm:cxn modelId="{9CDF93DD-B2CB-439A-A7E8-BD4A97B0927E}" srcId="{FBD385A3-BAC6-4432-87B7-C46D752544C4}" destId="{0BA308F0-9F37-4A44-A1CA-9FAE9B2FD458}" srcOrd="0" destOrd="0" parTransId="{95F7A92E-B64A-408D-A186-7D4808662710}" sibTransId="{35864D9D-D5AE-496D-953B-60F3F76A882D}"/>
    <dgm:cxn modelId="{697B342D-D6A7-4117-8447-9004C19C7DFC}" type="presOf" srcId="{FBD385A3-BAC6-4432-87B7-C46D752544C4}" destId="{134C5497-DD92-45D1-894F-226FE32CB5E9}" srcOrd="0" destOrd="0" presId="urn:microsoft.com/office/officeart/2005/8/layout/hProcess7"/>
    <dgm:cxn modelId="{8B34318C-13B4-449C-8E97-0ED79AEEC4F5}" type="presOf" srcId="{C5807F0F-D877-4127-A814-96C3EC592774}" destId="{DB4AFDD8-F6B5-4275-B346-200DDE51B285}" srcOrd="0" destOrd="4" presId="urn:microsoft.com/office/officeart/2005/8/layout/hProcess7"/>
    <dgm:cxn modelId="{6DF47808-7B41-4379-917D-1835F4009FB3}" srcId="{42D1DF49-37ED-4BFF-91F4-749ED90F449D}" destId="{C5807F0F-D877-4127-A814-96C3EC592774}" srcOrd="4" destOrd="0" parTransId="{FED9BD4A-B604-4207-845C-2249C7144711}" sibTransId="{569E1696-82AA-4BD7-AFA4-738697B5A0E3}"/>
    <dgm:cxn modelId="{85451680-ED9C-4080-8164-78C35BA963CF}" type="presOf" srcId="{B3DC1D3D-80F8-463E-89F6-88BB4C00F0C9}" destId="{E989942F-D64A-44D9-AD80-38C8AFD2C007}" srcOrd="0" destOrd="3" presId="urn:microsoft.com/office/officeart/2005/8/layout/hProcess7"/>
    <dgm:cxn modelId="{B27082F8-66B5-4430-A5D8-2F6BE2E5A96B}" srcId="{FBD385A3-BAC6-4432-87B7-C46D752544C4}" destId="{7E849E80-4A73-47F2-A3F8-403B086755D7}" srcOrd="3" destOrd="0" parTransId="{8E4EBDF2-0279-4BC6-A89C-A54FF351AED5}" sibTransId="{D36DEF28-7F28-44CB-9CBE-6B3D31B7426F}"/>
    <dgm:cxn modelId="{B43B1A3B-E52C-4A1A-BE21-BE131D60067D}" type="presOf" srcId="{35EA491F-9A05-47A0-9893-2BE1304DDFE4}" destId="{DB4AFDD8-F6B5-4275-B346-200DDE51B285}" srcOrd="0" destOrd="2" presId="urn:microsoft.com/office/officeart/2005/8/layout/hProcess7"/>
    <dgm:cxn modelId="{7A68D36B-D84B-4912-A4E8-C2A9D5744EC9}" srcId="{42D1DF49-37ED-4BFF-91F4-749ED90F449D}" destId="{9E326FE9-7AE2-4001-8008-7BD4113E2801}" srcOrd="1" destOrd="0" parTransId="{B2E6F42F-F488-4F2E-8086-CE1758158925}" sibTransId="{D6BB3537-7482-4767-B7DF-1F0CB0F089F7}"/>
    <dgm:cxn modelId="{CBB22121-8FAB-4E08-AC84-58FAC28A2180}" type="presOf" srcId="{9B642322-1595-48E7-A5AB-ED453997F1DF}" destId="{875E533B-968E-44C4-AD37-75E148854546}" srcOrd="0" destOrd="4" presId="urn:microsoft.com/office/officeart/2005/8/layout/hProcess7"/>
    <dgm:cxn modelId="{74E740BD-004E-4353-8A23-65709E2DF16F}" type="presOf" srcId="{9E326FE9-7AE2-4001-8008-7BD4113E2801}" destId="{DB4AFDD8-F6B5-4275-B346-200DDE51B285}" srcOrd="0" destOrd="1" presId="urn:microsoft.com/office/officeart/2005/8/layout/hProcess7"/>
    <dgm:cxn modelId="{931CBAFE-9899-424F-BBB3-5B138B0C545D}" type="presOf" srcId="{FBD385A3-BAC6-4432-87B7-C46D752544C4}" destId="{A201F003-4807-41C4-B940-2E3EAC1D25EB}" srcOrd="1" destOrd="0" presId="urn:microsoft.com/office/officeart/2005/8/layout/hProcess7"/>
    <dgm:cxn modelId="{D7AB6879-FDAF-4F0B-A583-FD4CAE0D99AC}" srcId="{EB62D53D-32D4-48DE-8C2B-183CC6193713}" destId="{50E5834D-5A5F-4688-919D-3A4F03DF282B}" srcOrd="0" destOrd="0" parTransId="{6244F542-DAFC-4735-9948-3479881299B3}" sibTransId="{BD0EBECB-3147-4C21-B2FF-C59987B6D1AE}"/>
    <dgm:cxn modelId="{1A7D833B-2D4E-4625-8AAB-CD06616F46AB}" srcId="{FBD385A3-BAC6-4432-87B7-C46D752544C4}" destId="{08192E35-5AFD-4084-90BB-CE1266B6C344}" srcOrd="1" destOrd="0" parTransId="{38210F0B-A35C-44FA-949F-639470D1F985}" sibTransId="{D6E9F986-FAFC-494C-A9AA-9E1598AC15B1}"/>
    <dgm:cxn modelId="{8051B191-2B87-4192-9D92-ACE9B5FD0EE0}" type="presOf" srcId="{08192E35-5AFD-4084-90BB-CE1266B6C344}" destId="{875E533B-968E-44C4-AD37-75E148854546}" srcOrd="0" destOrd="1" presId="urn:microsoft.com/office/officeart/2005/8/layout/hProcess7"/>
    <dgm:cxn modelId="{8B676DD4-2C4C-4FCA-99FB-FD4F43C43986}" type="presOf" srcId="{0BA308F0-9F37-4A44-A1CA-9FAE9B2FD458}" destId="{875E533B-968E-44C4-AD37-75E148854546}" srcOrd="0" destOrd="0" presId="urn:microsoft.com/office/officeart/2005/8/layout/hProcess7"/>
    <dgm:cxn modelId="{27E7CBC1-8362-4B31-A0FC-95A8B0CB1498}" type="presOf" srcId="{42D1DF49-37ED-4BFF-91F4-749ED90F449D}" destId="{BB022022-5E8E-4B73-9E35-9B67B2619E76}" srcOrd="0" destOrd="0" presId="urn:microsoft.com/office/officeart/2005/8/layout/hProcess7"/>
    <dgm:cxn modelId="{4F0E004D-208B-406C-B459-41FAEC6887D0}" srcId="{42D1DF49-37ED-4BFF-91F4-749ED90F449D}" destId="{8B234E03-A2FC-4223-A032-4628300124E9}" srcOrd="0" destOrd="0" parTransId="{34117356-9125-4506-9883-614195D77D75}" sibTransId="{A77889A1-390B-4564-BB85-DD1D67A7F073}"/>
    <dgm:cxn modelId="{BA1CDE30-8E64-4183-B226-77ED4E20FC9B}" srcId="{EB62D53D-32D4-48DE-8C2B-183CC6193713}" destId="{B3DC1D3D-80F8-463E-89F6-88BB4C00F0C9}" srcOrd="3" destOrd="0" parTransId="{4139618B-4385-4F78-82DF-D82343478FC9}" sibTransId="{F69E6020-F8FA-4192-BACF-93D3276B3478}"/>
    <dgm:cxn modelId="{A0D528EC-BA28-4A32-B34D-9B7B86C69AF4}" type="presParOf" srcId="{7C2FAF34-DE58-4DCA-81D5-3EF16ABC731C}" destId="{F8D06BCB-BE98-4401-A95F-F6ECD05DDD93}" srcOrd="0" destOrd="0" presId="urn:microsoft.com/office/officeart/2005/8/layout/hProcess7"/>
    <dgm:cxn modelId="{94030C50-3FBA-4FA0-AF58-61CEFBA0D465}" type="presParOf" srcId="{F8D06BCB-BE98-4401-A95F-F6ECD05DDD93}" destId="{BB022022-5E8E-4B73-9E35-9B67B2619E76}" srcOrd="0" destOrd="0" presId="urn:microsoft.com/office/officeart/2005/8/layout/hProcess7"/>
    <dgm:cxn modelId="{6489030E-0BCE-4001-82C2-E8C367EE77AB}" type="presParOf" srcId="{F8D06BCB-BE98-4401-A95F-F6ECD05DDD93}" destId="{1BBC11AC-DDF0-41FA-8E13-9282B0877915}" srcOrd="1" destOrd="0" presId="urn:microsoft.com/office/officeart/2005/8/layout/hProcess7"/>
    <dgm:cxn modelId="{625A48A8-F1F4-4DDB-9995-222E2DB6F882}" type="presParOf" srcId="{F8D06BCB-BE98-4401-A95F-F6ECD05DDD93}" destId="{DB4AFDD8-F6B5-4275-B346-200DDE51B285}" srcOrd="2" destOrd="0" presId="urn:microsoft.com/office/officeart/2005/8/layout/hProcess7"/>
    <dgm:cxn modelId="{450C8C05-D00A-45EB-8BC6-2622200F8F7D}" type="presParOf" srcId="{7C2FAF34-DE58-4DCA-81D5-3EF16ABC731C}" destId="{35C4419D-A896-4929-85F9-D8A6F461B225}" srcOrd="1" destOrd="0" presId="urn:microsoft.com/office/officeart/2005/8/layout/hProcess7"/>
    <dgm:cxn modelId="{5D16600A-DB3F-496B-B566-9030822A81F7}" type="presParOf" srcId="{7C2FAF34-DE58-4DCA-81D5-3EF16ABC731C}" destId="{E161C87B-9172-4344-8F1B-B03591629C76}" srcOrd="2" destOrd="0" presId="urn:microsoft.com/office/officeart/2005/8/layout/hProcess7"/>
    <dgm:cxn modelId="{FC35EFD8-C997-4CE5-A21E-C807ADDC119C}" type="presParOf" srcId="{E161C87B-9172-4344-8F1B-B03591629C76}" destId="{1F80D21B-C6B5-4305-97C8-BB8F101F550C}" srcOrd="0" destOrd="0" presId="urn:microsoft.com/office/officeart/2005/8/layout/hProcess7"/>
    <dgm:cxn modelId="{F8BEF8D8-2907-4DF6-ACB5-65284C4A96BD}" type="presParOf" srcId="{E161C87B-9172-4344-8F1B-B03591629C76}" destId="{ABA22D32-792C-4415-BEDC-BC5B987EE480}" srcOrd="1" destOrd="0" presId="urn:microsoft.com/office/officeart/2005/8/layout/hProcess7"/>
    <dgm:cxn modelId="{D307E9FD-2701-4191-AAAF-970D37BE14A6}" type="presParOf" srcId="{E161C87B-9172-4344-8F1B-B03591629C76}" destId="{D653072E-CC3E-4951-AEBA-5D8E88A6B1AE}" srcOrd="2" destOrd="0" presId="urn:microsoft.com/office/officeart/2005/8/layout/hProcess7"/>
    <dgm:cxn modelId="{C9A77F22-36F8-4234-A0A9-6A44C3F48052}" type="presParOf" srcId="{7C2FAF34-DE58-4DCA-81D5-3EF16ABC731C}" destId="{E01A32EA-6AFC-4E03-81EC-ED9D29A855BA}" srcOrd="3" destOrd="0" presId="urn:microsoft.com/office/officeart/2005/8/layout/hProcess7"/>
    <dgm:cxn modelId="{8642A41B-E1A8-4B98-B2F4-3F35BC3A460B}" type="presParOf" srcId="{7C2FAF34-DE58-4DCA-81D5-3EF16ABC731C}" destId="{919BCC3F-88E1-4FC8-BAE2-B052261E254D}" srcOrd="4" destOrd="0" presId="urn:microsoft.com/office/officeart/2005/8/layout/hProcess7"/>
    <dgm:cxn modelId="{FA04CA3A-9AB2-4989-BDE4-BD73B46B2B60}" type="presParOf" srcId="{919BCC3F-88E1-4FC8-BAE2-B052261E254D}" destId="{134C5497-DD92-45D1-894F-226FE32CB5E9}" srcOrd="0" destOrd="0" presId="urn:microsoft.com/office/officeart/2005/8/layout/hProcess7"/>
    <dgm:cxn modelId="{D3B59C81-EEDA-4B41-9698-E47EC4884ADA}" type="presParOf" srcId="{919BCC3F-88E1-4FC8-BAE2-B052261E254D}" destId="{A201F003-4807-41C4-B940-2E3EAC1D25EB}" srcOrd="1" destOrd="0" presId="urn:microsoft.com/office/officeart/2005/8/layout/hProcess7"/>
    <dgm:cxn modelId="{666BC1D4-1083-48A6-BF33-C5DDD80F4C03}" type="presParOf" srcId="{919BCC3F-88E1-4FC8-BAE2-B052261E254D}" destId="{875E533B-968E-44C4-AD37-75E148854546}" srcOrd="2" destOrd="0" presId="urn:microsoft.com/office/officeart/2005/8/layout/hProcess7"/>
    <dgm:cxn modelId="{7B50FE6E-81F5-463F-B8CA-61B8FCEC009F}" type="presParOf" srcId="{7C2FAF34-DE58-4DCA-81D5-3EF16ABC731C}" destId="{A2B895FA-74F0-4A0F-997C-C18D76C94F3E}" srcOrd="5" destOrd="0" presId="urn:microsoft.com/office/officeart/2005/8/layout/hProcess7"/>
    <dgm:cxn modelId="{810AFEC5-F324-4FDB-9EEC-D4C866644B46}" type="presParOf" srcId="{7C2FAF34-DE58-4DCA-81D5-3EF16ABC731C}" destId="{31620199-7EFD-4616-B158-002B636A8B85}" srcOrd="6" destOrd="0" presId="urn:microsoft.com/office/officeart/2005/8/layout/hProcess7"/>
    <dgm:cxn modelId="{C92ACA11-1185-4AB4-ABBA-856456922179}" type="presParOf" srcId="{31620199-7EFD-4616-B158-002B636A8B85}" destId="{667EFCF8-9D3C-4252-8021-4456853D9400}" srcOrd="0" destOrd="0" presId="urn:microsoft.com/office/officeart/2005/8/layout/hProcess7"/>
    <dgm:cxn modelId="{7BEC452B-F9F4-4E72-AA3C-02FAE9E3A99F}" type="presParOf" srcId="{31620199-7EFD-4616-B158-002B636A8B85}" destId="{341723D0-6CC7-4111-A8C9-357EB833BC23}" srcOrd="1" destOrd="0" presId="urn:microsoft.com/office/officeart/2005/8/layout/hProcess7"/>
    <dgm:cxn modelId="{AB849852-FD2F-418A-AC4A-81B07D15FE79}" type="presParOf" srcId="{31620199-7EFD-4616-B158-002B636A8B85}" destId="{14E0D5C1-9CD7-4D49-BD91-27B618F2B1B7}" srcOrd="2" destOrd="0" presId="urn:microsoft.com/office/officeart/2005/8/layout/hProcess7"/>
    <dgm:cxn modelId="{61FF20E4-9FF9-4111-94A1-5E326813F1D9}" type="presParOf" srcId="{7C2FAF34-DE58-4DCA-81D5-3EF16ABC731C}" destId="{F9F87491-A4D5-4595-9463-82D5A3FC4FAE}" srcOrd="7" destOrd="0" presId="urn:microsoft.com/office/officeart/2005/8/layout/hProcess7"/>
    <dgm:cxn modelId="{D03CCEB2-B9C1-4C7E-A645-3C3757E78426}" type="presParOf" srcId="{7C2FAF34-DE58-4DCA-81D5-3EF16ABC731C}" destId="{042CECF6-CE79-4D37-8863-329E37F48710}" srcOrd="8" destOrd="0" presId="urn:microsoft.com/office/officeart/2005/8/layout/hProcess7"/>
    <dgm:cxn modelId="{A3D027CF-4E8D-404A-BC8A-9AA486E575F6}" type="presParOf" srcId="{042CECF6-CE79-4D37-8863-329E37F48710}" destId="{E8189177-5274-4D4A-A36C-90A5D53240B3}" srcOrd="0" destOrd="0" presId="urn:microsoft.com/office/officeart/2005/8/layout/hProcess7"/>
    <dgm:cxn modelId="{87511B7A-3893-4752-AAA8-B89CC872CD78}" type="presParOf" srcId="{042CECF6-CE79-4D37-8863-329E37F48710}" destId="{5AFE9CD0-0872-4D20-9003-78F729D16D7B}" srcOrd="1" destOrd="0" presId="urn:microsoft.com/office/officeart/2005/8/layout/hProcess7"/>
    <dgm:cxn modelId="{C3079524-0050-419E-B00B-58755E043B04}" type="presParOf" srcId="{042CECF6-CE79-4D37-8863-329E37F48710}" destId="{E989942F-D64A-44D9-AD80-38C8AFD2C007}"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6BD30-DDAA-497A-89BE-5EC4EAD8967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FB93B4B-3701-4FCF-A179-4C987200D365}">
      <dgm:prSet phldrT="[Text]" custT="1"/>
      <dgm:spPr>
        <a:noFill/>
        <a:ln>
          <a:solidFill>
            <a:srgbClr val="FDBB5E"/>
          </a:solidFill>
        </a:ln>
      </dgm:spPr>
      <dgm:t>
        <a:bodyPr/>
        <a:lstStyle/>
        <a:p>
          <a:r>
            <a:rPr lang="de-DE" sz="1800" dirty="0">
              <a:solidFill>
                <a:schemeClr val="tx1"/>
              </a:solidFill>
            </a:rPr>
            <a:t>Logistik und Güterverkehr im Unterricht oft nur Randthema</a:t>
          </a:r>
        </a:p>
      </dgm:t>
    </dgm:pt>
    <dgm:pt modelId="{3C2FD5C8-B229-415C-9DB6-C4810E174789}" type="parTrans" cxnId="{2D311043-CBDD-4475-A256-67F3EBFDA4DA}">
      <dgm:prSet/>
      <dgm:spPr/>
      <dgm:t>
        <a:bodyPr/>
        <a:lstStyle/>
        <a:p>
          <a:endParaRPr lang="de-DE"/>
        </a:p>
      </dgm:t>
    </dgm:pt>
    <dgm:pt modelId="{26404D86-68E3-4CA6-A10F-9BEA9B902DAC}" type="sibTrans" cxnId="{2D311043-CBDD-4475-A256-67F3EBFDA4DA}">
      <dgm:prSet/>
      <dgm:spPr>
        <a:solidFill>
          <a:srgbClr val="FFE9A3"/>
        </a:solidFill>
      </dgm:spPr>
      <dgm:t>
        <a:bodyPr/>
        <a:lstStyle/>
        <a:p>
          <a:endParaRPr lang="de-DE"/>
        </a:p>
      </dgm:t>
    </dgm:pt>
    <dgm:pt modelId="{0D6FA1C6-9DDA-4259-94E7-A58892C72BEE}">
      <dgm:prSet phldrT="[Text]" custT="1"/>
      <dgm:spPr>
        <a:noFill/>
        <a:ln>
          <a:solidFill>
            <a:srgbClr val="FDBB5E"/>
          </a:solidFill>
        </a:ln>
      </dgm:spPr>
      <dgm:t>
        <a:bodyPr/>
        <a:lstStyle/>
        <a:p>
          <a:r>
            <a:rPr lang="de-DE" sz="1800" dirty="0">
              <a:solidFill>
                <a:schemeClr val="tx1"/>
              </a:solidFill>
            </a:rPr>
            <a:t>Der Güterverkehr als Rückgrat unserer Gesellschaft</a:t>
          </a:r>
        </a:p>
      </dgm:t>
    </dgm:pt>
    <dgm:pt modelId="{18799E9F-88DA-48B4-B2E6-601372CCBBB8}" type="parTrans" cxnId="{AB3748C0-2C87-4203-AFFC-9F51457FE453}">
      <dgm:prSet/>
      <dgm:spPr/>
      <dgm:t>
        <a:bodyPr/>
        <a:lstStyle/>
        <a:p>
          <a:endParaRPr lang="de-DE"/>
        </a:p>
      </dgm:t>
    </dgm:pt>
    <dgm:pt modelId="{B6DBB6AC-4B44-4B96-B9DE-1AE5841EA7DE}" type="sibTrans" cxnId="{AB3748C0-2C87-4203-AFFC-9F51457FE453}">
      <dgm:prSet/>
      <dgm:spPr>
        <a:solidFill>
          <a:srgbClr val="FFE9A3"/>
        </a:solidFill>
      </dgm:spPr>
      <dgm:t>
        <a:bodyPr/>
        <a:lstStyle/>
        <a:p>
          <a:endParaRPr lang="de-DE"/>
        </a:p>
      </dgm:t>
    </dgm:pt>
    <dgm:pt modelId="{DA3923D5-749D-4EFD-8583-865EEC8B3F3C}">
      <dgm:prSet phldrT="[Text]" custT="1"/>
      <dgm:spPr>
        <a:noFill/>
        <a:ln>
          <a:solidFill>
            <a:srgbClr val="FDBB5E"/>
          </a:solidFill>
        </a:ln>
      </dgm:spPr>
      <dgm:t>
        <a:bodyPr/>
        <a:lstStyle/>
        <a:p>
          <a:r>
            <a:rPr lang="de-DE" sz="1800" dirty="0">
              <a:solidFill>
                <a:schemeClr val="tx1"/>
              </a:solidFill>
            </a:rPr>
            <a:t>Fachkräftemangel in der Logistik</a:t>
          </a:r>
        </a:p>
      </dgm:t>
    </dgm:pt>
    <dgm:pt modelId="{7D32793A-ABBC-4F6C-A6AD-79ABA7A4D9AB}" type="parTrans" cxnId="{7FCF5D9D-3E84-4AE6-92D6-5F74F705AF9D}">
      <dgm:prSet/>
      <dgm:spPr/>
      <dgm:t>
        <a:bodyPr/>
        <a:lstStyle/>
        <a:p>
          <a:endParaRPr lang="de-DE"/>
        </a:p>
      </dgm:t>
    </dgm:pt>
    <dgm:pt modelId="{291DC16B-18A3-42EE-85CF-84508698CA1A}" type="sibTrans" cxnId="{7FCF5D9D-3E84-4AE6-92D6-5F74F705AF9D}">
      <dgm:prSet/>
      <dgm:spPr>
        <a:solidFill>
          <a:srgbClr val="FFE9A3"/>
        </a:solidFill>
      </dgm:spPr>
      <dgm:t>
        <a:bodyPr/>
        <a:lstStyle/>
        <a:p>
          <a:endParaRPr lang="de-DE"/>
        </a:p>
      </dgm:t>
    </dgm:pt>
    <dgm:pt modelId="{AAA225A5-9C28-48EB-BD1E-A09FF28BFB0B}" type="pres">
      <dgm:prSet presAssocID="{0766BD30-DDAA-497A-89BE-5EC4EAD8967F}" presName="compositeShape" presStyleCnt="0">
        <dgm:presLayoutVars>
          <dgm:chMax val="7"/>
          <dgm:dir/>
          <dgm:resizeHandles val="exact"/>
        </dgm:presLayoutVars>
      </dgm:prSet>
      <dgm:spPr/>
      <dgm:t>
        <a:bodyPr/>
        <a:lstStyle/>
        <a:p>
          <a:endParaRPr lang="de-DE"/>
        </a:p>
      </dgm:t>
    </dgm:pt>
    <dgm:pt modelId="{A8A081E0-FB15-4C52-AE87-4FB1747E0B95}" type="pres">
      <dgm:prSet presAssocID="{9FB93B4B-3701-4FCF-A179-4C987200D365}" presName="circ1" presStyleLbl="vennNode1" presStyleIdx="0" presStyleCnt="3"/>
      <dgm:spPr/>
      <dgm:t>
        <a:bodyPr/>
        <a:lstStyle/>
        <a:p>
          <a:endParaRPr lang="de-DE"/>
        </a:p>
      </dgm:t>
    </dgm:pt>
    <dgm:pt modelId="{98CB874E-5853-4F45-8181-22E8FB638AE3}" type="pres">
      <dgm:prSet presAssocID="{9FB93B4B-3701-4FCF-A179-4C987200D365}" presName="circ1Tx" presStyleLbl="revTx" presStyleIdx="0" presStyleCnt="0">
        <dgm:presLayoutVars>
          <dgm:chMax val="0"/>
          <dgm:chPref val="0"/>
          <dgm:bulletEnabled val="1"/>
        </dgm:presLayoutVars>
      </dgm:prSet>
      <dgm:spPr/>
      <dgm:t>
        <a:bodyPr/>
        <a:lstStyle/>
        <a:p>
          <a:endParaRPr lang="de-DE"/>
        </a:p>
      </dgm:t>
    </dgm:pt>
    <dgm:pt modelId="{E6015741-9885-464C-8DCA-09BB2FE250EB}" type="pres">
      <dgm:prSet presAssocID="{0D6FA1C6-9DDA-4259-94E7-A58892C72BEE}" presName="circ2" presStyleLbl="vennNode1" presStyleIdx="1" presStyleCnt="3"/>
      <dgm:spPr/>
      <dgm:t>
        <a:bodyPr/>
        <a:lstStyle/>
        <a:p>
          <a:endParaRPr lang="de-DE"/>
        </a:p>
      </dgm:t>
    </dgm:pt>
    <dgm:pt modelId="{9FBCD66C-9BB3-48E1-BDB2-20523BD3C3D2}" type="pres">
      <dgm:prSet presAssocID="{0D6FA1C6-9DDA-4259-94E7-A58892C72BEE}" presName="circ2Tx" presStyleLbl="revTx" presStyleIdx="0" presStyleCnt="0">
        <dgm:presLayoutVars>
          <dgm:chMax val="0"/>
          <dgm:chPref val="0"/>
          <dgm:bulletEnabled val="1"/>
        </dgm:presLayoutVars>
      </dgm:prSet>
      <dgm:spPr/>
      <dgm:t>
        <a:bodyPr/>
        <a:lstStyle/>
        <a:p>
          <a:endParaRPr lang="de-DE"/>
        </a:p>
      </dgm:t>
    </dgm:pt>
    <dgm:pt modelId="{B37D40C1-9478-4C85-B903-601C18147AEC}" type="pres">
      <dgm:prSet presAssocID="{DA3923D5-749D-4EFD-8583-865EEC8B3F3C}" presName="circ3" presStyleLbl="vennNode1" presStyleIdx="2" presStyleCnt="3"/>
      <dgm:spPr/>
      <dgm:t>
        <a:bodyPr/>
        <a:lstStyle/>
        <a:p>
          <a:endParaRPr lang="de-DE"/>
        </a:p>
      </dgm:t>
    </dgm:pt>
    <dgm:pt modelId="{CAF3349B-AAD7-4BFF-9FFF-CEBB181712F0}" type="pres">
      <dgm:prSet presAssocID="{DA3923D5-749D-4EFD-8583-865EEC8B3F3C}" presName="circ3Tx" presStyleLbl="revTx" presStyleIdx="0" presStyleCnt="0">
        <dgm:presLayoutVars>
          <dgm:chMax val="0"/>
          <dgm:chPref val="0"/>
          <dgm:bulletEnabled val="1"/>
        </dgm:presLayoutVars>
      </dgm:prSet>
      <dgm:spPr/>
      <dgm:t>
        <a:bodyPr/>
        <a:lstStyle/>
        <a:p>
          <a:endParaRPr lang="de-DE"/>
        </a:p>
      </dgm:t>
    </dgm:pt>
  </dgm:ptLst>
  <dgm:cxnLst>
    <dgm:cxn modelId="{E97FA1DE-E216-4406-B7FB-0E101442AA81}" type="presOf" srcId="{9FB93B4B-3701-4FCF-A179-4C987200D365}" destId="{A8A081E0-FB15-4C52-AE87-4FB1747E0B95}" srcOrd="0" destOrd="0" presId="urn:microsoft.com/office/officeart/2005/8/layout/venn1"/>
    <dgm:cxn modelId="{57D9766A-ED30-4612-B871-BBB8E1B2BC0D}" type="presOf" srcId="{DA3923D5-749D-4EFD-8583-865EEC8B3F3C}" destId="{B37D40C1-9478-4C85-B903-601C18147AEC}" srcOrd="0" destOrd="0" presId="urn:microsoft.com/office/officeart/2005/8/layout/venn1"/>
    <dgm:cxn modelId="{B45EB5F5-15E6-484E-BEDD-0EBF98E55EFF}" type="presOf" srcId="{0766BD30-DDAA-497A-89BE-5EC4EAD8967F}" destId="{AAA225A5-9C28-48EB-BD1E-A09FF28BFB0B}" srcOrd="0" destOrd="0" presId="urn:microsoft.com/office/officeart/2005/8/layout/venn1"/>
    <dgm:cxn modelId="{7FCF5D9D-3E84-4AE6-92D6-5F74F705AF9D}" srcId="{0766BD30-DDAA-497A-89BE-5EC4EAD8967F}" destId="{DA3923D5-749D-4EFD-8583-865EEC8B3F3C}" srcOrd="2" destOrd="0" parTransId="{7D32793A-ABBC-4F6C-A6AD-79ABA7A4D9AB}" sibTransId="{291DC16B-18A3-42EE-85CF-84508698CA1A}"/>
    <dgm:cxn modelId="{41A2CF86-056C-443A-A0AF-D60849825B92}" type="presOf" srcId="{0D6FA1C6-9DDA-4259-94E7-A58892C72BEE}" destId="{E6015741-9885-464C-8DCA-09BB2FE250EB}" srcOrd="0" destOrd="0" presId="urn:microsoft.com/office/officeart/2005/8/layout/venn1"/>
    <dgm:cxn modelId="{AC3DA174-02E0-4208-9BCD-F0A0533F6715}" type="presOf" srcId="{9FB93B4B-3701-4FCF-A179-4C987200D365}" destId="{98CB874E-5853-4F45-8181-22E8FB638AE3}" srcOrd="1" destOrd="0" presId="urn:microsoft.com/office/officeart/2005/8/layout/venn1"/>
    <dgm:cxn modelId="{AB3748C0-2C87-4203-AFFC-9F51457FE453}" srcId="{0766BD30-DDAA-497A-89BE-5EC4EAD8967F}" destId="{0D6FA1C6-9DDA-4259-94E7-A58892C72BEE}" srcOrd="1" destOrd="0" parTransId="{18799E9F-88DA-48B4-B2E6-601372CCBBB8}" sibTransId="{B6DBB6AC-4B44-4B96-B9DE-1AE5841EA7DE}"/>
    <dgm:cxn modelId="{C83F1B3E-5065-428C-80EA-4B1F22CBB736}" type="presOf" srcId="{0D6FA1C6-9DDA-4259-94E7-A58892C72BEE}" destId="{9FBCD66C-9BB3-48E1-BDB2-20523BD3C3D2}" srcOrd="1" destOrd="0" presId="urn:microsoft.com/office/officeart/2005/8/layout/venn1"/>
    <dgm:cxn modelId="{76CB0184-AB8F-4273-918E-32C246743050}" type="presOf" srcId="{DA3923D5-749D-4EFD-8583-865EEC8B3F3C}" destId="{CAF3349B-AAD7-4BFF-9FFF-CEBB181712F0}" srcOrd="1" destOrd="0" presId="urn:microsoft.com/office/officeart/2005/8/layout/venn1"/>
    <dgm:cxn modelId="{2D311043-CBDD-4475-A256-67F3EBFDA4DA}" srcId="{0766BD30-DDAA-497A-89BE-5EC4EAD8967F}" destId="{9FB93B4B-3701-4FCF-A179-4C987200D365}" srcOrd="0" destOrd="0" parTransId="{3C2FD5C8-B229-415C-9DB6-C4810E174789}" sibTransId="{26404D86-68E3-4CA6-A10F-9BEA9B902DAC}"/>
    <dgm:cxn modelId="{596B91EB-516E-4F21-8B74-F2907434D959}" type="presParOf" srcId="{AAA225A5-9C28-48EB-BD1E-A09FF28BFB0B}" destId="{A8A081E0-FB15-4C52-AE87-4FB1747E0B95}" srcOrd="0" destOrd="0" presId="urn:microsoft.com/office/officeart/2005/8/layout/venn1"/>
    <dgm:cxn modelId="{6BFF1697-0665-47C5-9AF3-D8D7B227C121}" type="presParOf" srcId="{AAA225A5-9C28-48EB-BD1E-A09FF28BFB0B}" destId="{98CB874E-5853-4F45-8181-22E8FB638AE3}" srcOrd="1" destOrd="0" presId="urn:microsoft.com/office/officeart/2005/8/layout/venn1"/>
    <dgm:cxn modelId="{8E4445B8-FD5E-40FB-A9D8-3C948A357587}" type="presParOf" srcId="{AAA225A5-9C28-48EB-BD1E-A09FF28BFB0B}" destId="{E6015741-9885-464C-8DCA-09BB2FE250EB}" srcOrd="2" destOrd="0" presId="urn:microsoft.com/office/officeart/2005/8/layout/venn1"/>
    <dgm:cxn modelId="{485891D3-2949-4EF7-B095-00BB0FD9BDB7}" type="presParOf" srcId="{AAA225A5-9C28-48EB-BD1E-A09FF28BFB0B}" destId="{9FBCD66C-9BB3-48E1-BDB2-20523BD3C3D2}" srcOrd="3" destOrd="0" presId="urn:microsoft.com/office/officeart/2005/8/layout/venn1"/>
    <dgm:cxn modelId="{359EFC88-0DAA-4292-BA7D-3C4AE6958146}" type="presParOf" srcId="{AAA225A5-9C28-48EB-BD1E-A09FF28BFB0B}" destId="{B37D40C1-9478-4C85-B903-601C18147AEC}" srcOrd="4" destOrd="0" presId="urn:microsoft.com/office/officeart/2005/8/layout/venn1"/>
    <dgm:cxn modelId="{FA3738E1-B95A-46BB-91EB-107D2DFD2307}" type="presParOf" srcId="{AAA225A5-9C28-48EB-BD1E-A09FF28BFB0B}" destId="{CAF3349B-AAD7-4BFF-9FFF-CEBB181712F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3BED8-655D-4A1F-B0B9-39BC369260CB}" type="doc">
      <dgm:prSet loTypeId="urn:microsoft.com/office/officeart/2005/8/layout/radial1" loCatId="cycle" qsTypeId="urn:microsoft.com/office/officeart/2005/8/quickstyle/simple1" qsCatId="simple" csTypeId="urn:microsoft.com/office/officeart/2005/8/colors/accent6_1" csCatId="accent6" phldr="1"/>
      <dgm:spPr/>
      <dgm:t>
        <a:bodyPr/>
        <a:lstStyle/>
        <a:p>
          <a:endParaRPr lang="en-US"/>
        </a:p>
      </dgm:t>
    </dgm:pt>
    <dgm:pt modelId="{8BD41E37-0894-4F98-8C6C-D124905B625D}">
      <dgm:prSet phldrT="[Tex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DE" sz="1600" dirty="0"/>
            <a:t>Entwicklung des Güterverkehrs korreliert mit der Entwicklung der Wirtschaft (BIP)</a:t>
          </a:r>
          <a:endParaRPr lang="en-US" sz="1600" dirty="0"/>
        </a:p>
      </dgm:t>
    </dgm:pt>
    <dgm:pt modelId="{A699D44E-B7E9-448F-96CC-513C9C4B1FB4}" type="parTrans" cxnId="{9FBFCBF0-DEF0-40D5-A19F-011C8CE9FE10}">
      <dgm:prSet/>
      <dgm:spPr>
        <a:ln>
          <a:solidFill>
            <a:srgbClr val="FDBB5E"/>
          </a:solidFill>
        </a:ln>
      </dgm:spPr>
      <dgm:t>
        <a:bodyPr/>
        <a:lstStyle/>
        <a:p>
          <a:endParaRPr lang="en-US"/>
        </a:p>
      </dgm:t>
    </dgm:pt>
    <dgm:pt modelId="{88880EF7-99E4-43C2-AB48-180C16FE7CAA}" type="sibTrans" cxnId="{9FBFCBF0-DEF0-40D5-A19F-011C8CE9FE10}">
      <dgm:prSet/>
      <dgm:spPr/>
      <dgm:t>
        <a:bodyPr/>
        <a:lstStyle/>
        <a:p>
          <a:endParaRPr lang="en-US"/>
        </a:p>
      </dgm:t>
    </dgm:pt>
    <dgm:pt modelId="{227F9ABE-73F1-4307-AC01-27D629A9BFC9}">
      <dgm:prSet custT="1">
        <dgm:style>
          <a:lnRef idx="2">
            <a:schemeClr val="accent6"/>
          </a:lnRef>
          <a:fillRef idx="1">
            <a:schemeClr val="lt1"/>
          </a:fillRef>
          <a:effectRef idx="0">
            <a:schemeClr val="accent6"/>
          </a:effectRef>
          <a:fontRef idx="minor">
            <a:schemeClr val="dk1"/>
          </a:fontRef>
        </dgm:style>
      </dgm:prSet>
      <dgm:spPr>
        <a:ln>
          <a:solidFill>
            <a:srgbClr val="FDBB5E"/>
          </a:solidFill>
        </a:ln>
      </dgm:spPr>
      <dgm:t>
        <a:bodyPr/>
        <a:lstStyle/>
        <a:p>
          <a:r>
            <a:rPr lang="de-AT" sz="1600" noProof="0" dirty="0"/>
            <a:t>Güterbinnenverkehrsaufkommen der EU-28 </a:t>
          </a:r>
          <a:br>
            <a:rPr lang="de-AT" sz="1600" noProof="0" dirty="0"/>
          </a:br>
          <a:r>
            <a:rPr lang="de-AT" sz="1600" noProof="0" dirty="0"/>
            <a:t>im Jahr 2016:</a:t>
          </a:r>
          <a:br>
            <a:rPr lang="de-AT" sz="1600" noProof="0" dirty="0"/>
          </a:br>
          <a:r>
            <a:rPr lang="de-AT" sz="1600" noProof="0" dirty="0"/>
            <a:t>2.400 Mrd. </a:t>
          </a:r>
          <a:r>
            <a:rPr lang="de-AT" sz="1600" noProof="0" dirty="0" err="1"/>
            <a:t>tkm</a:t>
          </a:r>
          <a:endParaRPr lang="de-AT" sz="1600" noProof="0" dirty="0"/>
        </a:p>
      </dgm:t>
    </dgm:pt>
    <dgm:pt modelId="{78BD46D8-8EC5-4FEE-8578-9B4062A83AD9}" type="parTrans" cxnId="{A7C5AFA0-77AC-48EE-8B30-6CEF77931B25}">
      <dgm:prSet/>
      <dgm:spPr>
        <a:ln>
          <a:solidFill>
            <a:srgbClr val="FDBB5E"/>
          </a:solidFill>
        </a:ln>
      </dgm:spPr>
      <dgm:t>
        <a:bodyPr/>
        <a:lstStyle/>
        <a:p>
          <a:endParaRPr lang="en-US"/>
        </a:p>
      </dgm:t>
    </dgm:pt>
    <dgm:pt modelId="{641CB8E5-3CE9-4399-BE8B-DF4D9136968D}" type="sibTrans" cxnId="{A7C5AFA0-77AC-48EE-8B30-6CEF77931B25}">
      <dgm:prSet/>
      <dgm:spPr/>
      <dgm:t>
        <a:bodyPr/>
        <a:lstStyle/>
        <a:p>
          <a:endParaRPr lang="en-US"/>
        </a:p>
      </dgm:t>
    </dgm:pt>
    <dgm:pt modelId="{5ABE0B3A-0897-4F9E-9519-3C431D1B5D90}">
      <dgm:prSet custT="1">
        <dgm:style>
          <a:lnRef idx="2">
            <a:schemeClr val="accent6"/>
          </a:lnRef>
          <a:fillRef idx="1">
            <a:schemeClr val="lt1"/>
          </a:fillRef>
          <a:effectRef idx="0">
            <a:schemeClr val="accent6"/>
          </a:effectRef>
          <a:fontRef idx="minor">
            <a:schemeClr val="dk1"/>
          </a:fontRef>
        </dgm:style>
      </dgm:prSet>
      <dgm:spPr>
        <a:solidFill>
          <a:schemeClr val="bg1"/>
        </a:solidFill>
        <a:ln>
          <a:solidFill>
            <a:srgbClr val="FDBB5E"/>
          </a:solidFill>
        </a:ln>
      </dgm:spPr>
      <dgm:t>
        <a:bodyPr/>
        <a:lstStyle/>
        <a:p>
          <a:r>
            <a:rPr lang="de-AT" sz="1600" noProof="0" dirty="0"/>
            <a:t>Marktvolumen des europäischen Logistikmarkts:</a:t>
          </a:r>
          <a:br>
            <a:rPr lang="de-AT" sz="1600" noProof="0" dirty="0"/>
          </a:br>
          <a:r>
            <a:rPr lang="de-AT" sz="1600" noProof="0" dirty="0"/>
            <a:t>€ 1.050 Mrd. (2016)</a:t>
          </a:r>
        </a:p>
      </dgm:t>
    </dgm:pt>
    <dgm:pt modelId="{75577B01-2006-4B11-89AA-06F1DB87E83F}" type="parTrans" cxnId="{0A2D0C98-8DD0-4EEC-8E9D-783DAF18F852}">
      <dgm:prSet/>
      <dgm:spPr>
        <a:ln>
          <a:solidFill>
            <a:srgbClr val="FDBB5E"/>
          </a:solidFill>
        </a:ln>
      </dgm:spPr>
      <dgm:t>
        <a:bodyPr/>
        <a:lstStyle/>
        <a:p>
          <a:endParaRPr lang="en-US"/>
        </a:p>
      </dgm:t>
    </dgm:pt>
    <dgm:pt modelId="{1A3F486A-1B9E-451F-9F9E-027D9A043EB0}" type="sibTrans" cxnId="{0A2D0C98-8DD0-4EEC-8E9D-783DAF18F852}">
      <dgm:prSet/>
      <dgm:spPr/>
      <dgm:t>
        <a:bodyPr/>
        <a:lstStyle/>
        <a:p>
          <a:endParaRPr lang="en-US"/>
        </a:p>
      </dgm:t>
    </dgm:pt>
    <dgm:pt modelId="{53A66B3E-463B-4A8B-85C8-7C85DBBEFB00}">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92075" indent="0"/>
          <a:r>
            <a:rPr lang="de-DE" sz="1600" dirty="0"/>
            <a:t>BIP Anteil der Logistik: 7% EU-28</a:t>
          </a:r>
        </a:p>
      </dgm:t>
    </dgm:pt>
    <dgm:pt modelId="{7C216A0A-F44D-4295-B2FE-A3BC4F858859}" type="parTrans" cxnId="{DA61F9B7-0560-471C-A007-C715B58A8D96}">
      <dgm:prSet/>
      <dgm:spPr>
        <a:ln>
          <a:solidFill>
            <a:srgbClr val="FDBB5E"/>
          </a:solidFill>
        </a:ln>
      </dgm:spPr>
      <dgm:t>
        <a:bodyPr/>
        <a:lstStyle/>
        <a:p>
          <a:endParaRPr lang="en-US"/>
        </a:p>
      </dgm:t>
    </dgm:pt>
    <dgm:pt modelId="{9F5D2A28-984F-4390-B042-C16D2819D06C}" type="sibTrans" cxnId="{DA61F9B7-0560-471C-A007-C715B58A8D96}">
      <dgm:prSet/>
      <dgm:spPr/>
      <dgm:t>
        <a:bodyPr/>
        <a:lstStyle/>
        <a:p>
          <a:endParaRPr lang="en-US"/>
        </a:p>
      </dgm:t>
    </dgm:pt>
    <dgm:pt modelId="{36402230-523B-4FCA-90D7-36F734368ED4}">
      <dgm:prSet custT="1">
        <dgm:style>
          <a:lnRef idx="2">
            <a:schemeClr val="accent6"/>
          </a:lnRef>
          <a:fillRef idx="1">
            <a:schemeClr val="lt1"/>
          </a:fillRef>
          <a:effectRef idx="0">
            <a:schemeClr val="accent6"/>
          </a:effectRef>
          <a:fontRef idx="minor">
            <a:schemeClr val="dk1"/>
          </a:fontRef>
        </dgm:style>
      </dgm:prSet>
      <dgm:spPr>
        <a:solidFill>
          <a:schemeClr val="bg1"/>
        </a:solidFill>
        <a:ln w="28575">
          <a:solidFill>
            <a:srgbClr val="FDBB5E"/>
          </a:solidFill>
        </a:ln>
      </dgm:spPr>
      <dgm:t>
        <a:bodyPr/>
        <a:lstStyle/>
        <a:p>
          <a:pPr marL="114300" indent="0"/>
          <a:r>
            <a:rPr lang="de-DE" sz="1400" dirty="0">
              <a:solidFill>
                <a:schemeClr val="tx1"/>
              </a:solidFill>
            </a:rPr>
            <a:t>über 11 Millionen Jobs in Europa</a:t>
          </a:r>
        </a:p>
      </dgm:t>
    </dgm:pt>
    <dgm:pt modelId="{47532249-791C-4815-B14B-E66B5F90943D}" type="parTrans" cxnId="{70635068-0538-405A-B807-3572F84CB452}">
      <dgm:prSet/>
      <dgm:spPr/>
      <dgm:t>
        <a:bodyPr/>
        <a:lstStyle/>
        <a:p>
          <a:endParaRPr lang="en-US"/>
        </a:p>
      </dgm:t>
    </dgm:pt>
    <dgm:pt modelId="{2A6A6648-EE41-45E0-B5C7-A65286858560}" type="sibTrans" cxnId="{70635068-0538-405A-B807-3572F84CB452}">
      <dgm:prSet/>
      <dgm:spPr/>
      <dgm:t>
        <a:bodyPr/>
        <a:lstStyle/>
        <a:p>
          <a:endParaRPr lang="en-US"/>
        </a:p>
      </dgm:t>
    </dgm:pt>
    <dgm:pt modelId="{1AFA56D5-B3A8-45F1-B8BB-AC620FFCB058}">
      <dgm:prSet phldrT="[Text]"/>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a:solidFill>
            <a:srgbClr val="FDBB5E"/>
          </a:solidFill>
        </a:ln>
      </dgm:spPr>
      <dgm:t>
        <a:bodyPr/>
        <a:lstStyle/>
        <a:p>
          <a:r>
            <a:rPr lang="de-DE" dirty="0"/>
            <a:t> </a:t>
          </a:r>
          <a:endParaRPr lang="en-US" dirty="0"/>
        </a:p>
      </dgm:t>
    </dgm:pt>
    <dgm:pt modelId="{F5B21FD6-6A3F-4F43-A7F6-50D30FA84521}" type="sibTrans" cxnId="{06901271-F6FC-4D38-B971-68E1963BCF18}">
      <dgm:prSet/>
      <dgm:spPr/>
      <dgm:t>
        <a:bodyPr/>
        <a:lstStyle/>
        <a:p>
          <a:endParaRPr lang="en-US"/>
        </a:p>
      </dgm:t>
    </dgm:pt>
    <dgm:pt modelId="{3AB6D07D-865C-49F3-A270-81C586024882}" type="parTrans" cxnId="{06901271-F6FC-4D38-B971-68E1963BCF18}">
      <dgm:prSet/>
      <dgm:spPr/>
      <dgm:t>
        <a:bodyPr/>
        <a:lstStyle/>
        <a:p>
          <a:endParaRPr lang="en-US"/>
        </a:p>
      </dgm:t>
    </dgm:pt>
    <dgm:pt modelId="{0CD96276-A076-401D-BC4F-420B013767A8}" type="pres">
      <dgm:prSet presAssocID="{3163BED8-655D-4A1F-B0B9-39BC369260CB}" presName="cycle" presStyleCnt="0">
        <dgm:presLayoutVars>
          <dgm:chMax val="1"/>
          <dgm:dir/>
          <dgm:animLvl val="ctr"/>
          <dgm:resizeHandles val="exact"/>
        </dgm:presLayoutVars>
      </dgm:prSet>
      <dgm:spPr/>
      <dgm:t>
        <a:bodyPr/>
        <a:lstStyle/>
        <a:p>
          <a:endParaRPr lang="de-DE"/>
        </a:p>
      </dgm:t>
    </dgm:pt>
    <dgm:pt modelId="{FE48BE75-D772-40A6-AEB8-F30C51D39676}" type="pres">
      <dgm:prSet presAssocID="{1AFA56D5-B3A8-45F1-B8BB-AC620FFCB058}" presName="centerShape" presStyleLbl="node0" presStyleIdx="0" presStyleCnt="1" custScaleX="137861" custScaleY="101002" custLinFactNeighborX="-3029" custLinFactNeighborY="2882"/>
      <dgm:spPr/>
      <dgm:t>
        <a:bodyPr/>
        <a:lstStyle/>
        <a:p>
          <a:endParaRPr lang="de-DE"/>
        </a:p>
      </dgm:t>
    </dgm:pt>
    <dgm:pt modelId="{D49BA76B-A721-4C5A-ABC4-C96B09F04DA1}" type="pres">
      <dgm:prSet presAssocID="{A699D44E-B7E9-448F-96CC-513C9C4B1FB4}" presName="Name9" presStyleLbl="parChTrans1D2" presStyleIdx="0" presStyleCnt="4"/>
      <dgm:spPr/>
      <dgm:t>
        <a:bodyPr/>
        <a:lstStyle/>
        <a:p>
          <a:endParaRPr lang="de-DE"/>
        </a:p>
      </dgm:t>
    </dgm:pt>
    <dgm:pt modelId="{2A9307BA-DF78-4F32-BA2B-401487B168EF}" type="pres">
      <dgm:prSet presAssocID="{A699D44E-B7E9-448F-96CC-513C9C4B1FB4}" presName="connTx" presStyleLbl="parChTrans1D2" presStyleIdx="0" presStyleCnt="4"/>
      <dgm:spPr/>
      <dgm:t>
        <a:bodyPr/>
        <a:lstStyle/>
        <a:p>
          <a:endParaRPr lang="de-DE"/>
        </a:p>
      </dgm:t>
    </dgm:pt>
    <dgm:pt modelId="{78EF58E9-5A02-4F3D-9056-C7055D1A3DBE}" type="pres">
      <dgm:prSet presAssocID="{8BD41E37-0894-4F98-8C6C-D124905B625D}" presName="node" presStyleLbl="node1" presStyleIdx="0" presStyleCnt="4" custScaleX="236291" custScaleY="81593" custRadScaleRad="100922" custRadScaleInc="-7649">
        <dgm:presLayoutVars>
          <dgm:bulletEnabled val="1"/>
        </dgm:presLayoutVars>
      </dgm:prSet>
      <dgm:spPr>
        <a:prstGeom prst="rect">
          <a:avLst/>
        </a:prstGeom>
      </dgm:spPr>
      <dgm:t>
        <a:bodyPr/>
        <a:lstStyle/>
        <a:p>
          <a:endParaRPr lang="de-DE"/>
        </a:p>
      </dgm:t>
    </dgm:pt>
    <dgm:pt modelId="{A72EC2F2-D7C7-42AD-AAA5-D6392010BA50}" type="pres">
      <dgm:prSet presAssocID="{78BD46D8-8EC5-4FEE-8578-9B4062A83AD9}" presName="Name9" presStyleLbl="parChTrans1D2" presStyleIdx="1" presStyleCnt="4"/>
      <dgm:spPr/>
      <dgm:t>
        <a:bodyPr/>
        <a:lstStyle/>
        <a:p>
          <a:endParaRPr lang="de-DE"/>
        </a:p>
      </dgm:t>
    </dgm:pt>
    <dgm:pt modelId="{3FD9F0FD-EF5E-4D85-9D08-C9266CB8A6E3}" type="pres">
      <dgm:prSet presAssocID="{78BD46D8-8EC5-4FEE-8578-9B4062A83AD9}" presName="connTx" presStyleLbl="parChTrans1D2" presStyleIdx="1" presStyleCnt="4"/>
      <dgm:spPr/>
      <dgm:t>
        <a:bodyPr/>
        <a:lstStyle/>
        <a:p>
          <a:endParaRPr lang="de-DE"/>
        </a:p>
      </dgm:t>
    </dgm:pt>
    <dgm:pt modelId="{2D913483-7528-470F-929F-35136B6113D7}" type="pres">
      <dgm:prSet presAssocID="{227F9ABE-73F1-4307-AC01-27D629A9BFC9}" presName="node" presStyleLbl="node1" presStyleIdx="1" presStyleCnt="4" custScaleX="246652" custScaleY="109995" custRadScaleRad="156744" custRadScaleInc="2956">
        <dgm:presLayoutVars>
          <dgm:bulletEnabled val="1"/>
        </dgm:presLayoutVars>
      </dgm:prSet>
      <dgm:spPr>
        <a:prstGeom prst="rect">
          <a:avLst/>
        </a:prstGeom>
      </dgm:spPr>
      <dgm:t>
        <a:bodyPr/>
        <a:lstStyle/>
        <a:p>
          <a:endParaRPr lang="de-DE"/>
        </a:p>
      </dgm:t>
    </dgm:pt>
    <dgm:pt modelId="{9A5EECF8-E78C-4743-97D8-DF83148AD00B}" type="pres">
      <dgm:prSet presAssocID="{75577B01-2006-4B11-89AA-06F1DB87E83F}" presName="Name9" presStyleLbl="parChTrans1D2" presStyleIdx="2" presStyleCnt="4"/>
      <dgm:spPr/>
      <dgm:t>
        <a:bodyPr/>
        <a:lstStyle/>
        <a:p>
          <a:endParaRPr lang="de-DE"/>
        </a:p>
      </dgm:t>
    </dgm:pt>
    <dgm:pt modelId="{ED9C4B74-683E-4DAC-8643-B68208F9DC24}" type="pres">
      <dgm:prSet presAssocID="{75577B01-2006-4B11-89AA-06F1DB87E83F}" presName="connTx" presStyleLbl="parChTrans1D2" presStyleIdx="2" presStyleCnt="4"/>
      <dgm:spPr/>
      <dgm:t>
        <a:bodyPr/>
        <a:lstStyle/>
        <a:p>
          <a:endParaRPr lang="de-DE"/>
        </a:p>
      </dgm:t>
    </dgm:pt>
    <dgm:pt modelId="{B4AB35A6-79AB-45C6-A5FC-1DB6A3A40380}" type="pres">
      <dgm:prSet presAssocID="{5ABE0B3A-0897-4F9E-9519-3C431D1B5D90}" presName="node" presStyleLbl="node1" presStyleIdx="2" presStyleCnt="4" custScaleX="236291" custScaleY="85968" custRadScaleRad="100229" custRadScaleInc="7702">
        <dgm:presLayoutVars>
          <dgm:bulletEnabled val="1"/>
        </dgm:presLayoutVars>
      </dgm:prSet>
      <dgm:spPr>
        <a:prstGeom prst="rect">
          <a:avLst/>
        </a:prstGeom>
      </dgm:spPr>
      <dgm:t>
        <a:bodyPr/>
        <a:lstStyle/>
        <a:p>
          <a:endParaRPr lang="de-DE"/>
        </a:p>
      </dgm:t>
    </dgm:pt>
    <dgm:pt modelId="{20E1C8C3-96AA-4604-9A28-4030710DAF11}" type="pres">
      <dgm:prSet presAssocID="{7C216A0A-F44D-4295-B2FE-A3BC4F858859}" presName="Name9" presStyleLbl="parChTrans1D2" presStyleIdx="3" presStyleCnt="4"/>
      <dgm:spPr/>
      <dgm:t>
        <a:bodyPr/>
        <a:lstStyle/>
        <a:p>
          <a:endParaRPr lang="de-DE"/>
        </a:p>
      </dgm:t>
    </dgm:pt>
    <dgm:pt modelId="{DEA919FF-8F87-42A1-9FF9-50EA7735B4E8}" type="pres">
      <dgm:prSet presAssocID="{7C216A0A-F44D-4295-B2FE-A3BC4F858859}" presName="connTx" presStyleLbl="parChTrans1D2" presStyleIdx="3" presStyleCnt="4"/>
      <dgm:spPr/>
      <dgm:t>
        <a:bodyPr/>
        <a:lstStyle/>
        <a:p>
          <a:endParaRPr lang="de-DE"/>
        </a:p>
      </dgm:t>
    </dgm:pt>
    <dgm:pt modelId="{9496339E-7335-4473-A4C6-10E8572E8072}" type="pres">
      <dgm:prSet presAssocID="{53A66B3E-463B-4A8B-85C8-7C85DBBEFB00}" presName="node" presStyleLbl="node1" presStyleIdx="3" presStyleCnt="4" custScaleX="238515" custScaleY="93256" custRadScaleRad="164888" custRadScaleInc="-3389">
        <dgm:presLayoutVars>
          <dgm:bulletEnabled val="1"/>
        </dgm:presLayoutVars>
      </dgm:prSet>
      <dgm:spPr>
        <a:prstGeom prst="rect">
          <a:avLst/>
        </a:prstGeom>
      </dgm:spPr>
      <dgm:t>
        <a:bodyPr/>
        <a:lstStyle/>
        <a:p>
          <a:endParaRPr lang="de-DE"/>
        </a:p>
      </dgm:t>
    </dgm:pt>
  </dgm:ptLst>
  <dgm:cxnLst>
    <dgm:cxn modelId="{3A025BFB-DF80-462D-8C5B-780C6E14A1F8}" type="presOf" srcId="{78BD46D8-8EC5-4FEE-8578-9B4062A83AD9}" destId="{3FD9F0FD-EF5E-4D85-9D08-C9266CB8A6E3}" srcOrd="1" destOrd="0" presId="urn:microsoft.com/office/officeart/2005/8/layout/radial1"/>
    <dgm:cxn modelId="{8E5AE723-0EA8-4213-926F-D838388E0686}" type="presOf" srcId="{75577B01-2006-4B11-89AA-06F1DB87E83F}" destId="{ED9C4B74-683E-4DAC-8643-B68208F9DC24}" srcOrd="1" destOrd="0" presId="urn:microsoft.com/office/officeart/2005/8/layout/radial1"/>
    <dgm:cxn modelId="{95CFE80D-E637-4575-B01F-003830252A9A}" type="presOf" srcId="{7C216A0A-F44D-4295-B2FE-A3BC4F858859}" destId="{20E1C8C3-96AA-4604-9A28-4030710DAF11}" srcOrd="0" destOrd="0" presId="urn:microsoft.com/office/officeart/2005/8/layout/radial1"/>
    <dgm:cxn modelId="{06901271-F6FC-4D38-B971-68E1963BCF18}" srcId="{3163BED8-655D-4A1F-B0B9-39BC369260CB}" destId="{1AFA56D5-B3A8-45F1-B8BB-AC620FFCB058}" srcOrd="0" destOrd="0" parTransId="{3AB6D07D-865C-49F3-A270-81C586024882}" sibTransId="{F5B21FD6-6A3F-4F43-A7F6-50D30FA84521}"/>
    <dgm:cxn modelId="{70635068-0538-405A-B807-3572F84CB452}" srcId="{53A66B3E-463B-4A8B-85C8-7C85DBBEFB00}" destId="{36402230-523B-4FCA-90D7-36F734368ED4}" srcOrd="0" destOrd="0" parTransId="{47532249-791C-4815-B14B-E66B5F90943D}" sibTransId="{2A6A6648-EE41-45E0-B5C7-A65286858560}"/>
    <dgm:cxn modelId="{200A15B1-092C-4AF2-8B28-5E92C7F435D0}" type="presOf" srcId="{75577B01-2006-4B11-89AA-06F1DB87E83F}" destId="{9A5EECF8-E78C-4743-97D8-DF83148AD00B}" srcOrd="0" destOrd="0" presId="urn:microsoft.com/office/officeart/2005/8/layout/radial1"/>
    <dgm:cxn modelId="{74F08B25-AF57-4B87-B877-F7F5A420B8E7}" type="presOf" srcId="{227F9ABE-73F1-4307-AC01-27D629A9BFC9}" destId="{2D913483-7528-470F-929F-35136B6113D7}" srcOrd="0" destOrd="0" presId="urn:microsoft.com/office/officeart/2005/8/layout/radial1"/>
    <dgm:cxn modelId="{A31C7940-1D6D-4C79-85E5-CCD9FE0CF3AA}" type="presOf" srcId="{5ABE0B3A-0897-4F9E-9519-3C431D1B5D90}" destId="{B4AB35A6-79AB-45C6-A5FC-1DB6A3A40380}" srcOrd="0" destOrd="0" presId="urn:microsoft.com/office/officeart/2005/8/layout/radial1"/>
    <dgm:cxn modelId="{DA61F9B7-0560-471C-A007-C715B58A8D96}" srcId="{1AFA56D5-B3A8-45F1-B8BB-AC620FFCB058}" destId="{53A66B3E-463B-4A8B-85C8-7C85DBBEFB00}" srcOrd="3" destOrd="0" parTransId="{7C216A0A-F44D-4295-B2FE-A3BC4F858859}" sibTransId="{9F5D2A28-984F-4390-B042-C16D2819D06C}"/>
    <dgm:cxn modelId="{B7A6F50A-58FB-44CF-A189-DED62659BFE5}" type="presOf" srcId="{7C216A0A-F44D-4295-B2FE-A3BC4F858859}" destId="{DEA919FF-8F87-42A1-9FF9-50EA7735B4E8}" srcOrd="1" destOrd="0" presId="urn:microsoft.com/office/officeart/2005/8/layout/radial1"/>
    <dgm:cxn modelId="{464211A9-9168-4C9A-87A8-7BA71A431BB1}" type="presOf" srcId="{53A66B3E-463B-4A8B-85C8-7C85DBBEFB00}" destId="{9496339E-7335-4473-A4C6-10E8572E8072}" srcOrd="0" destOrd="0" presId="urn:microsoft.com/office/officeart/2005/8/layout/radial1"/>
    <dgm:cxn modelId="{F4170725-AA9E-45AE-ACDA-B03372DEECE2}" type="presOf" srcId="{78BD46D8-8EC5-4FEE-8578-9B4062A83AD9}" destId="{A72EC2F2-D7C7-42AD-AAA5-D6392010BA50}" srcOrd="0" destOrd="0" presId="urn:microsoft.com/office/officeart/2005/8/layout/radial1"/>
    <dgm:cxn modelId="{0A2D0C98-8DD0-4EEC-8E9D-783DAF18F852}" srcId="{1AFA56D5-B3A8-45F1-B8BB-AC620FFCB058}" destId="{5ABE0B3A-0897-4F9E-9519-3C431D1B5D90}" srcOrd="2" destOrd="0" parTransId="{75577B01-2006-4B11-89AA-06F1DB87E83F}" sibTransId="{1A3F486A-1B9E-451F-9F9E-027D9A043EB0}"/>
    <dgm:cxn modelId="{9FBFCBF0-DEF0-40D5-A19F-011C8CE9FE10}" srcId="{1AFA56D5-B3A8-45F1-B8BB-AC620FFCB058}" destId="{8BD41E37-0894-4F98-8C6C-D124905B625D}" srcOrd="0" destOrd="0" parTransId="{A699D44E-B7E9-448F-96CC-513C9C4B1FB4}" sibTransId="{88880EF7-99E4-43C2-AB48-180C16FE7CAA}"/>
    <dgm:cxn modelId="{FC848A90-F521-43E6-A226-EB9C611584BC}" type="presOf" srcId="{3163BED8-655D-4A1F-B0B9-39BC369260CB}" destId="{0CD96276-A076-401D-BC4F-420B013767A8}" srcOrd="0" destOrd="0" presId="urn:microsoft.com/office/officeart/2005/8/layout/radial1"/>
    <dgm:cxn modelId="{78B5B7BE-A410-40C2-9672-CDB5BB014E78}" type="presOf" srcId="{36402230-523B-4FCA-90D7-36F734368ED4}" destId="{9496339E-7335-4473-A4C6-10E8572E8072}" srcOrd="0" destOrd="1" presId="urn:microsoft.com/office/officeart/2005/8/layout/radial1"/>
    <dgm:cxn modelId="{870BABC1-13C8-47EE-9025-3D6906657F40}" type="presOf" srcId="{A699D44E-B7E9-448F-96CC-513C9C4B1FB4}" destId="{2A9307BA-DF78-4F32-BA2B-401487B168EF}" srcOrd="1" destOrd="0" presId="urn:microsoft.com/office/officeart/2005/8/layout/radial1"/>
    <dgm:cxn modelId="{F512B7AD-B8F7-4DC5-8647-409FEEADC811}" type="presOf" srcId="{A699D44E-B7E9-448F-96CC-513C9C4B1FB4}" destId="{D49BA76B-A721-4C5A-ABC4-C96B09F04DA1}" srcOrd="0" destOrd="0" presId="urn:microsoft.com/office/officeart/2005/8/layout/radial1"/>
    <dgm:cxn modelId="{A7C5AFA0-77AC-48EE-8B30-6CEF77931B25}" srcId="{1AFA56D5-B3A8-45F1-B8BB-AC620FFCB058}" destId="{227F9ABE-73F1-4307-AC01-27D629A9BFC9}" srcOrd="1" destOrd="0" parTransId="{78BD46D8-8EC5-4FEE-8578-9B4062A83AD9}" sibTransId="{641CB8E5-3CE9-4399-BE8B-DF4D9136968D}"/>
    <dgm:cxn modelId="{C7266605-E289-4EB1-817B-D1A27D7ABC4D}" type="presOf" srcId="{8BD41E37-0894-4F98-8C6C-D124905B625D}" destId="{78EF58E9-5A02-4F3D-9056-C7055D1A3DBE}" srcOrd="0" destOrd="0" presId="urn:microsoft.com/office/officeart/2005/8/layout/radial1"/>
    <dgm:cxn modelId="{E385D9FF-4126-44EB-8919-0208E1B46ED0}" type="presOf" srcId="{1AFA56D5-B3A8-45F1-B8BB-AC620FFCB058}" destId="{FE48BE75-D772-40A6-AEB8-F30C51D39676}" srcOrd="0" destOrd="0" presId="urn:microsoft.com/office/officeart/2005/8/layout/radial1"/>
    <dgm:cxn modelId="{C19E3AC5-E27C-47CB-B4F1-2CD319784C7C}" type="presParOf" srcId="{0CD96276-A076-401D-BC4F-420B013767A8}" destId="{FE48BE75-D772-40A6-AEB8-F30C51D39676}" srcOrd="0" destOrd="0" presId="urn:microsoft.com/office/officeart/2005/8/layout/radial1"/>
    <dgm:cxn modelId="{0ABCA21D-A66E-4040-AA74-C0955D261000}" type="presParOf" srcId="{0CD96276-A076-401D-BC4F-420B013767A8}" destId="{D49BA76B-A721-4C5A-ABC4-C96B09F04DA1}" srcOrd="1" destOrd="0" presId="urn:microsoft.com/office/officeart/2005/8/layout/radial1"/>
    <dgm:cxn modelId="{D06BE3D8-9078-4BF8-858A-3A83DCD61E48}" type="presParOf" srcId="{D49BA76B-A721-4C5A-ABC4-C96B09F04DA1}" destId="{2A9307BA-DF78-4F32-BA2B-401487B168EF}" srcOrd="0" destOrd="0" presId="urn:microsoft.com/office/officeart/2005/8/layout/radial1"/>
    <dgm:cxn modelId="{0CDBA57D-DB8C-4B7C-A745-F1F3FF66DC85}" type="presParOf" srcId="{0CD96276-A076-401D-BC4F-420B013767A8}" destId="{78EF58E9-5A02-4F3D-9056-C7055D1A3DBE}" srcOrd="2" destOrd="0" presId="urn:microsoft.com/office/officeart/2005/8/layout/radial1"/>
    <dgm:cxn modelId="{164EB255-1165-45F8-AD24-473086C65354}" type="presParOf" srcId="{0CD96276-A076-401D-BC4F-420B013767A8}" destId="{A72EC2F2-D7C7-42AD-AAA5-D6392010BA50}" srcOrd="3" destOrd="0" presId="urn:microsoft.com/office/officeart/2005/8/layout/radial1"/>
    <dgm:cxn modelId="{BD2DCF7B-F6DE-4CF2-BB34-499F5DD27283}" type="presParOf" srcId="{A72EC2F2-D7C7-42AD-AAA5-D6392010BA50}" destId="{3FD9F0FD-EF5E-4D85-9D08-C9266CB8A6E3}" srcOrd="0" destOrd="0" presId="urn:microsoft.com/office/officeart/2005/8/layout/radial1"/>
    <dgm:cxn modelId="{918CA3B8-75AF-4531-87FC-C5A44805DAFD}" type="presParOf" srcId="{0CD96276-A076-401D-BC4F-420B013767A8}" destId="{2D913483-7528-470F-929F-35136B6113D7}" srcOrd="4" destOrd="0" presId="urn:microsoft.com/office/officeart/2005/8/layout/radial1"/>
    <dgm:cxn modelId="{31B2BF39-BAB4-4083-8C39-C0AC18234125}" type="presParOf" srcId="{0CD96276-A076-401D-BC4F-420B013767A8}" destId="{9A5EECF8-E78C-4743-97D8-DF83148AD00B}" srcOrd="5" destOrd="0" presId="urn:microsoft.com/office/officeart/2005/8/layout/radial1"/>
    <dgm:cxn modelId="{B30A90FD-0A04-4D5B-8CDF-B9384B591AAA}" type="presParOf" srcId="{9A5EECF8-E78C-4743-97D8-DF83148AD00B}" destId="{ED9C4B74-683E-4DAC-8643-B68208F9DC24}" srcOrd="0" destOrd="0" presId="urn:microsoft.com/office/officeart/2005/8/layout/radial1"/>
    <dgm:cxn modelId="{82481F89-C311-4306-8B00-0F1D956182F9}" type="presParOf" srcId="{0CD96276-A076-401D-BC4F-420B013767A8}" destId="{B4AB35A6-79AB-45C6-A5FC-1DB6A3A40380}" srcOrd="6" destOrd="0" presId="urn:microsoft.com/office/officeart/2005/8/layout/radial1"/>
    <dgm:cxn modelId="{12E7BC53-1526-4B27-98D8-B162D6A7ACF8}" type="presParOf" srcId="{0CD96276-A076-401D-BC4F-420B013767A8}" destId="{20E1C8C3-96AA-4604-9A28-4030710DAF11}" srcOrd="7" destOrd="0" presId="urn:microsoft.com/office/officeart/2005/8/layout/radial1"/>
    <dgm:cxn modelId="{F441D9B0-CEF2-482F-A44D-57E9196C33C5}" type="presParOf" srcId="{20E1C8C3-96AA-4604-9A28-4030710DAF11}" destId="{DEA919FF-8F87-42A1-9FF9-50EA7735B4E8}" srcOrd="0" destOrd="0" presId="urn:microsoft.com/office/officeart/2005/8/layout/radial1"/>
    <dgm:cxn modelId="{64E4CDEC-CBCF-4536-B533-D6A5EF1ECF62}" type="presParOf" srcId="{0CD96276-A076-401D-BC4F-420B013767A8}" destId="{9496339E-7335-4473-A4C6-10E8572E8072}"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427B73-B055-4885-96D9-ABBA458EFD04}" type="doc">
      <dgm:prSet loTypeId="urn:microsoft.com/office/officeart/2005/8/layout/process2" loCatId="process" qsTypeId="urn:microsoft.com/office/officeart/2005/8/quickstyle/simple2" qsCatId="simple" csTypeId="urn:microsoft.com/office/officeart/2005/8/colors/accent2_1" csCatId="accent2" phldr="1"/>
      <dgm:spPr/>
    </dgm:pt>
    <dgm:pt modelId="{0F075225-6A0F-4F9E-A66C-29C819AC77BC}">
      <dgm:prSet phldrT="[Text]"/>
      <dgm:spPr>
        <a:ln w="28575">
          <a:solidFill>
            <a:srgbClr val="FDBB5E"/>
          </a:solidFill>
        </a:ln>
      </dgm:spPr>
      <dgm:t>
        <a:bodyPr/>
        <a:lstStyle/>
        <a:p>
          <a:r>
            <a:rPr lang="de-DE" noProof="0" dirty="0"/>
            <a:t>Nachhaltige Entwicklung</a:t>
          </a:r>
        </a:p>
      </dgm:t>
    </dgm:pt>
    <dgm:pt modelId="{63DFAD3D-1ADA-4A04-A80F-400D00BB45D3}" type="parTrans" cxnId="{D2CBA5B7-0E2E-4C4E-B9C0-F5CA9AC7999B}">
      <dgm:prSet/>
      <dgm:spPr/>
      <dgm:t>
        <a:bodyPr/>
        <a:lstStyle/>
        <a:p>
          <a:endParaRPr lang="en-US"/>
        </a:p>
      </dgm:t>
    </dgm:pt>
    <dgm:pt modelId="{F4D4AD79-02C8-4421-9107-418BE6620918}" type="sibTrans" cxnId="{D2CBA5B7-0E2E-4C4E-B9C0-F5CA9AC7999B}">
      <dgm:prSet/>
      <dgm:spPr/>
      <dgm:t>
        <a:bodyPr/>
        <a:lstStyle/>
        <a:p>
          <a:endParaRPr lang="en-US"/>
        </a:p>
      </dgm:t>
    </dgm:pt>
    <dgm:pt modelId="{0FC1A23E-048B-4586-A154-82748D9446DB}">
      <dgm:prSet phldrT="[Text]"/>
      <dgm:spPr>
        <a:ln w="28575">
          <a:solidFill>
            <a:srgbClr val="FDBB5E"/>
          </a:solidFill>
        </a:ln>
      </dgm:spPr>
      <dgm:t>
        <a:bodyPr/>
        <a:lstStyle/>
        <a:p>
          <a:r>
            <a:rPr lang="de-DE" noProof="0" dirty="0"/>
            <a:t>Wissen über Verkehrsträger(-kombination) und Berufsmöglichkeiten </a:t>
          </a:r>
        </a:p>
      </dgm:t>
    </dgm:pt>
    <dgm:pt modelId="{A1E14B61-FA0F-41BC-92E7-46876E13AB75}" type="parTrans" cxnId="{2084B20D-3CCB-4A67-AEF2-04A1C84BF379}">
      <dgm:prSet/>
      <dgm:spPr/>
      <dgm:t>
        <a:bodyPr/>
        <a:lstStyle/>
        <a:p>
          <a:endParaRPr lang="en-US"/>
        </a:p>
      </dgm:t>
    </dgm:pt>
    <dgm:pt modelId="{2DB9A111-5C02-44E2-A16F-614570E6AA16}" type="sibTrans" cxnId="{2084B20D-3CCB-4A67-AEF2-04A1C84BF379}">
      <dgm:prSet/>
      <dgm:spPr>
        <a:solidFill>
          <a:srgbClr val="FFE9A3"/>
        </a:solidFill>
        <a:ln>
          <a:noFill/>
        </a:ln>
      </dgm:spPr>
      <dgm:t>
        <a:bodyPr/>
        <a:lstStyle/>
        <a:p>
          <a:endParaRPr lang="en-US"/>
        </a:p>
      </dgm:t>
    </dgm:pt>
    <dgm:pt modelId="{C50EC5B4-090C-4D25-95A7-1BB3EE8E0A14}">
      <dgm:prSet phldrT="[Text]"/>
      <dgm:spPr>
        <a:ln w="28575">
          <a:solidFill>
            <a:srgbClr val="FDBB5E"/>
          </a:solidFill>
        </a:ln>
      </dgm:spPr>
      <dgm:t>
        <a:bodyPr/>
        <a:lstStyle/>
        <a:p>
          <a:r>
            <a:rPr lang="de-DE" noProof="0" dirty="0"/>
            <a:t>Transportbereich ist für ¼ der Treibhausgas-emissionen verantwortlich</a:t>
          </a:r>
        </a:p>
      </dgm:t>
    </dgm:pt>
    <dgm:pt modelId="{6DAE0F5A-D569-4E3C-AB02-1AE95C09F9A4}" type="parTrans" cxnId="{5AEF9B1D-8BC1-476F-ACDE-2243C0213F1D}">
      <dgm:prSet/>
      <dgm:spPr/>
      <dgm:t>
        <a:bodyPr/>
        <a:lstStyle/>
        <a:p>
          <a:endParaRPr lang="en-US"/>
        </a:p>
      </dgm:t>
    </dgm:pt>
    <dgm:pt modelId="{8FC9650F-889E-4EBF-A963-AE10DE4A6A89}" type="sibTrans" cxnId="{5AEF9B1D-8BC1-476F-ACDE-2243C0213F1D}">
      <dgm:prSet/>
      <dgm:spPr>
        <a:solidFill>
          <a:srgbClr val="FFE9A3"/>
        </a:solidFill>
        <a:ln>
          <a:noFill/>
        </a:ln>
      </dgm:spPr>
      <dgm:t>
        <a:bodyPr/>
        <a:lstStyle/>
        <a:p>
          <a:endParaRPr lang="en-US"/>
        </a:p>
      </dgm:t>
    </dgm:pt>
    <dgm:pt modelId="{B2512351-3388-4A7F-AA59-1433A68054DB}" type="pres">
      <dgm:prSet presAssocID="{37427B73-B055-4885-96D9-ABBA458EFD04}" presName="linearFlow" presStyleCnt="0">
        <dgm:presLayoutVars>
          <dgm:resizeHandles val="exact"/>
        </dgm:presLayoutVars>
      </dgm:prSet>
      <dgm:spPr/>
    </dgm:pt>
    <dgm:pt modelId="{6509FD14-7D08-4E35-9A2A-EE5B9D6877A6}" type="pres">
      <dgm:prSet presAssocID="{C50EC5B4-090C-4D25-95A7-1BB3EE8E0A14}" presName="node" presStyleLbl="node1" presStyleIdx="0" presStyleCnt="3">
        <dgm:presLayoutVars>
          <dgm:bulletEnabled val="1"/>
        </dgm:presLayoutVars>
      </dgm:prSet>
      <dgm:spPr/>
      <dgm:t>
        <a:bodyPr/>
        <a:lstStyle/>
        <a:p>
          <a:endParaRPr lang="de-DE"/>
        </a:p>
      </dgm:t>
    </dgm:pt>
    <dgm:pt modelId="{3F852DC9-9123-4B05-99F7-F515797BA911}" type="pres">
      <dgm:prSet presAssocID="{8FC9650F-889E-4EBF-A963-AE10DE4A6A89}" presName="sibTrans" presStyleLbl="sibTrans2D1" presStyleIdx="0" presStyleCnt="2"/>
      <dgm:spPr/>
      <dgm:t>
        <a:bodyPr/>
        <a:lstStyle/>
        <a:p>
          <a:endParaRPr lang="de-DE"/>
        </a:p>
      </dgm:t>
    </dgm:pt>
    <dgm:pt modelId="{6AA61D54-A1B1-4CAA-A9E7-64FC884B1193}" type="pres">
      <dgm:prSet presAssocID="{8FC9650F-889E-4EBF-A963-AE10DE4A6A89}" presName="connectorText" presStyleLbl="sibTrans2D1" presStyleIdx="0" presStyleCnt="2"/>
      <dgm:spPr/>
      <dgm:t>
        <a:bodyPr/>
        <a:lstStyle/>
        <a:p>
          <a:endParaRPr lang="de-DE"/>
        </a:p>
      </dgm:t>
    </dgm:pt>
    <dgm:pt modelId="{F2ADA03B-8173-473F-80B6-43A49B0CD630}" type="pres">
      <dgm:prSet presAssocID="{0FC1A23E-048B-4586-A154-82748D9446DB}" presName="node" presStyleLbl="node1" presStyleIdx="1" presStyleCnt="3">
        <dgm:presLayoutVars>
          <dgm:bulletEnabled val="1"/>
        </dgm:presLayoutVars>
      </dgm:prSet>
      <dgm:spPr/>
      <dgm:t>
        <a:bodyPr/>
        <a:lstStyle/>
        <a:p>
          <a:endParaRPr lang="de-DE"/>
        </a:p>
      </dgm:t>
    </dgm:pt>
    <dgm:pt modelId="{DB691542-A7BF-4A63-B07F-3D4FA05F241B}" type="pres">
      <dgm:prSet presAssocID="{2DB9A111-5C02-44E2-A16F-614570E6AA16}" presName="sibTrans" presStyleLbl="sibTrans2D1" presStyleIdx="1" presStyleCnt="2"/>
      <dgm:spPr/>
      <dgm:t>
        <a:bodyPr/>
        <a:lstStyle/>
        <a:p>
          <a:endParaRPr lang="de-DE"/>
        </a:p>
      </dgm:t>
    </dgm:pt>
    <dgm:pt modelId="{5978B100-76E1-431D-A8E6-00451EAB7E00}" type="pres">
      <dgm:prSet presAssocID="{2DB9A111-5C02-44E2-A16F-614570E6AA16}" presName="connectorText" presStyleLbl="sibTrans2D1" presStyleIdx="1" presStyleCnt="2"/>
      <dgm:spPr/>
      <dgm:t>
        <a:bodyPr/>
        <a:lstStyle/>
        <a:p>
          <a:endParaRPr lang="de-DE"/>
        </a:p>
      </dgm:t>
    </dgm:pt>
    <dgm:pt modelId="{BBDF14E7-C894-4A63-AC7A-988839F5D6B0}" type="pres">
      <dgm:prSet presAssocID="{0F075225-6A0F-4F9E-A66C-29C819AC77BC}" presName="node" presStyleLbl="node1" presStyleIdx="2" presStyleCnt="3">
        <dgm:presLayoutVars>
          <dgm:bulletEnabled val="1"/>
        </dgm:presLayoutVars>
      </dgm:prSet>
      <dgm:spPr/>
      <dgm:t>
        <a:bodyPr/>
        <a:lstStyle/>
        <a:p>
          <a:endParaRPr lang="de-DE"/>
        </a:p>
      </dgm:t>
    </dgm:pt>
  </dgm:ptLst>
  <dgm:cxnLst>
    <dgm:cxn modelId="{384781FA-C3EF-4A68-9768-79FFE53E9792}" type="presOf" srcId="{0FC1A23E-048B-4586-A154-82748D9446DB}" destId="{F2ADA03B-8173-473F-80B6-43A49B0CD630}" srcOrd="0" destOrd="0" presId="urn:microsoft.com/office/officeart/2005/8/layout/process2"/>
    <dgm:cxn modelId="{8CE59A85-BA1A-4CF7-8D62-61EDDCA8E982}" type="presOf" srcId="{2DB9A111-5C02-44E2-A16F-614570E6AA16}" destId="{5978B100-76E1-431D-A8E6-00451EAB7E00}" srcOrd="1" destOrd="0" presId="urn:microsoft.com/office/officeart/2005/8/layout/process2"/>
    <dgm:cxn modelId="{2084B20D-3CCB-4A67-AEF2-04A1C84BF379}" srcId="{37427B73-B055-4885-96D9-ABBA458EFD04}" destId="{0FC1A23E-048B-4586-A154-82748D9446DB}" srcOrd="1" destOrd="0" parTransId="{A1E14B61-FA0F-41BC-92E7-46876E13AB75}" sibTransId="{2DB9A111-5C02-44E2-A16F-614570E6AA16}"/>
    <dgm:cxn modelId="{73D744D4-28A4-474D-84FD-C7F1D3635F37}" type="presOf" srcId="{37427B73-B055-4885-96D9-ABBA458EFD04}" destId="{B2512351-3388-4A7F-AA59-1433A68054DB}" srcOrd="0" destOrd="0" presId="urn:microsoft.com/office/officeart/2005/8/layout/process2"/>
    <dgm:cxn modelId="{D2CBA5B7-0E2E-4C4E-B9C0-F5CA9AC7999B}" srcId="{37427B73-B055-4885-96D9-ABBA458EFD04}" destId="{0F075225-6A0F-4F9E-A66C-29C819AC77BC}" srcOrd="2" destOrd="0" parTransId="{63DFAD3D-1ADA-4A04-A80F-400D00BB45D3}" sibTransId="{F4D4AD79-02C8-4421-9107-418BE6620918}"/>
    <dgm:cxn modelId="{FC1F1BC8-41C5-4BE9-91F8-B9EF571ED25B}" type="presOf" srcId="{8FC9650F-889E-4EBF-A963-AE10DE4A6A89}" destId="{6AA61D54-A1B1-4CAA-A9E7-64FC884B1193}" srcOrd="1" destOrd="0" presId="urn:microsoft.com/office/officeart/2005/8/layout/process2"/>
    <dgm:cxn modelId="{491521C6-995A-4479-88A3-1DB8E2168145}" type="presOf" srcId="{C50EC5B4-090C-4D25-95A7-1BB3EE8E0A14}" destId="{6509FD14-7D08-4E35-9A2A-EE5B9D6877A6}" srcOrd="0" destOrd="0" presId="urn:microsoft.com/office/officeart/2005/8/layout/process2"/>
    <dgm:cxn modelId="{E5B5AB8F-56E8-4476-831A-D5931B7271FF}" type="presOf" srcId="{0F075225-6A0F-4F9E-A66C-29C819AC77BC}" destId="{BBDF14E7-C894-4A63-AC7A-988839F5D6B0}" srcOrd="0" destOrd="0" presId="urn:microsoft.com/office/officeart/2005/8/layout/process2"/>
    <dgm:cxn modelId="{9F5D447E-5CA7-4F72-9EDB-AC03B7D9A82E}" type="presOf" srcId="{2DB9A111-5C02-44E2-A16F-614570E6AA16}" destId="{DB691542-A7BF-4A63-B07F-3D4FA05F241B}" srcOrd="0" destOrd="0" presId="urn:microsoft.com/office/officeart/2005/8/layout/process2"/>
    <dgm:cxn modelId="{D2F9E1B7-0971-469A-85D4-F14124BD0623}" type="presOf" srcId="{8FC9650F-889E-4EBF-A963-AE10DE4A6A89}" destId="{3F852DC9-9123-4B05-99F7-F515797BA911}" srcOrd="0" destOrd="0" presId="urn:microsoft.com/office/officeart/2005/8/layout/process2"/>
    <dgm:cxn modelId="{5AEF9B1D-8BC1-476F-ACDE-2243C0213F1D}" srcId="{37427B73-B055-4885-96D9-ABBA458EFD04}" destId="{C50EC5B4-090C-4D25-95A7-1BB3EE8E0A14}" srcOrd="0" destOrd="0" parTransId="{6DAE0F5A-D569-4E3C-AB02-1AE95C09F9A4}" sibTransId="{8FC9650F-889E-4EBF-A963-AE10DE4A6A89}"/>
    <dgm:cxn modelId="{0D34C210-2473-4EB9-852A-AF4F8DC0FE63}" type="presParOf" srcId="{B2512351-3388-4A7F-AA59-1433A68054DB}" destId="{6509FD14-7D08-4E35-9A2A-EE5B9D6877A6}" srcOrd="0" destOrd="0" presId="urn:microsoft.com/office/officeart/2005/8/layout/process2"/>
    <dgm:cxn modelId="{327BACA7-2DFF-49BD-95C8-5EED3B92BF66}" type="presParOf" srcId="{B2512351-3388-4A7F-AA59-1433A68054DB}" destId="{3F852DC9-9123-4B05-99F7-F515797BA911}" srcOrd="1" destOrd="0" presId="urn:microsoft.com/office/officeart/2005/8/layout/process2"/>
    <dgm:cxn modelId="{92265EF3-7A3C-4B87-B10C-0904DC289AA6}" type="presParOf" srcId="{3F852DC9-9123-4B05-99F7-F515797BA911}" destId="{6AA61D54-A1B1-4CAA-A9E7-64FC884B1193}" srcOrd="0" destOrd="0" presId="urn:microsoft.com/office/officeart/2005/8/layout/process2"/>
    <dgm:cxn modelId="{18E21FD0-4757-4862-8B97-6630CDD7C915}" type="presParOf" srcId="{B2512351-3388-4A7F-AA59-1433A68054DB}" destId="{F2ADA03B-8173-473F-80B6-43A49B0CD630}" srcOrd="2" destOrd="0" presId="urn:microsoft.com/office/officeart/2005/8/layout/process2"/>
    <dgm:cxn modelId="{199A373D-A75F-429F-A8DF-703B11A56F10}" type="presParOf" srcId="{B2512351-3388-4A7F-AA59-1433A68054DB}" destId="{DB691542-A7BF-4A63-B07F-3D4FA05F241B}" srcOrd="3" destOrd="0" presId="urn:microsoft.com/office/officeart/2005/8/layout/process2"/>
    <dgm:cxn modelId="{839274E6-7FF1-431C-A473-8C4D0F6FF1D7}" type="presParOf" srcId="{DB691542-A7BF-4A63-B07F-3D4FA05F241B}" destId="{5978B100-76E1-431D-A8E6-00451EAB7E00}" srcOrd="0" destOrd="0" presId="urn:microsoft.com/office/officeart/2005/8/layout/process2"/>
    <dgm:cxn modelId="{C4947657-6AD1-461C-8424-353A46D5692C}" type="presParOf" srcId="{B2512351-3388-4A7F-AA59-1433A68054DB}" destId="{BBDF14E7-C894-4A63-AC7A-988839F5D6B0}"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53F4FA-AA36-4B86-98E3-5154BA43F2CE}" type="doc">
      <dgm:prSet loTypeId="urn:microsoft.com/office/officeart/2005/8/layout/hierarchy2" loCatId="hierarchy" qsTypeId="urn:microsoft.com/office/officeart/2005/8/quickstyle/simple1" qsCatId="simple" csTypeId="urn:microsoft.com/office/officeart/2005/8/colors/colorful3" csCatId="colorful" phldr="1"/>
      <dgm:spPr/>
      <dgm:t>
        <a:bodyPr/>
        <a:lstStyle/>
        <a:p>
          <a:endParaRPr lang="de-DE"/>
        </a:p>
      </dgm:t>
    </dgm:pt>
    <dgm:pt modelId="{B81DCCE4-725C-468D-AFD9-60D297BFCBB8}">
      <dgm:prSet phldrT="[Text]" custT="1"/>
      <dgm:spPr>
        <a:solidFill>
          <a:schemeClr val="bg1"/>
        </a:solidFill>
        <a:ln w="28575">
          <a:solidFill>
            <a:srgbClr val="FFC000"/>
          </a:solidFill>
        </a:ln>
      </dgm:spPr>
      <dgm:t>
        <a:bodyPr/>
        <a:lstStyle/>
        <a:p>
          <a:r>
            <a:rPr lang="de-DE" sz="1800" b="1" dirty="0">
              <a:solidFill>
                <a:schemeClr val="tx1"/>
              </a:solidFill>
            </a:rPr>
            <a:t>Wissensvermittlung durch …</a:t>
          </a:r>
        </a:p>
      </dgm:t>
    </dgm:pt>
    <dgm:pt modelId="{19CD1EA4-6614-4F19-9C38-C130393670CE}" type="parTrans" cxnId="{16AC842A-6DBE-46D9-B13F-0F4A30C8D751}">
      <dgm:prSet/>
      <dgm:spPr/>
      <dgm:t>
        <a:bodyPr/>
        <a:lstStyle/>
        <a:p>
          <a:endParaRPr lang="de-DE"/>
        </a:p>
      </dgm:t>
    </dgm:pt>
    <dgm:pt modelId="{F90DE8A6-D895-4B44-B6CD-E2C2F9BB45C1}" type="sibTrans" cxnId="{16AC842A-6DBE-46D9-B13F-0F4A30C8D751}">
      <dgm:prSet/>
      <dgm:spPr/>
      <dgm:t>
        <a:bodyPr/>
        <a:lstStyle/>
        <a:p>
          <a:endParaRPr lang="de-DE"/>
        </a:p>
      </dgm:t>
    </dgm:pt>
    <dgm:pt modelId="{9BA5D249-74C5-44B9-92F1-0B0135FE99A4}">
      <dgm:prSet phldrT="[Text]"/>
      <dgm:spPr>
        <a:blipFill rotWithShape="0">
          <a:blip xmlns:r="http://schemas.openxmlformats.org/officeDocument/2006/relationships" r:embed="rId1"/>
          <a:stretch>
            <a:fillRect/>
          </a:stretch>
        </a:blipFill>
      </dgm:spPr>
      <dgm:t>
        <a:bodyPr/>
        <a:lstStyle/>
        <a:p>
          <a:endParaRPr lang="de-DE" dirty="0"/>
        </a:p>
      </dgm:t>
    </dgm:pt>
    <dgm:pt modelId="{B68BA569-17BC-4E3E-9CEF-566DA19B2438}" type="parTrans" cxnId="{4367CE85-6AE4-438F-A3A1-C0FFCFB589AD}">
      <dgm:prSet/>
      <dgm:spPr>
        <a:solidFill>
          <a:schemeClr val="bg1"/>
        </a:solidFill>
        <a:ln>
          <a:solidFill>
            <a:srgbClr val="FFC000"/>
          </a:solidFill>
        </a:ln>
      </dgm:spPr>
      <dgm:t>
        <a:bodyPr/>
        <a:lstStyle/>
        <a:p>
          <a:endParaRPr lang="de-DE">
            <a:solidFill>
              <a:schemeClr val="tx1"/>
            </a:solidFill>
          </a:endParaRPr>
        </a:p>
      </dgm:t>
    </dgm:pt>
    <dgm:pt modelId="{7793D3A6-6428-49CC-8941-B5C39F0EA175}" type="sibTrans" cxnId="{4367CE85-6AE4-438F-A3A1-C0FFCFB589AD}">
      <dgm:prSet/>
      <dgm:spPr/>
      <dgm:t>
        <a:bodyPr/>
        <a:lstStyle/>
        <a:p>
          <a:endParaRPr lang="de-DE"/>
        </a:p>
      </dgm:t>
    </dgm:pt>
    <dgm:pt modelId="{FCC12467-4822-4EA5-BD73-BE7EE94AFA3A}">
      <dgm:prSet phldrT="[Text]" custT="1"/>
      <dgm:spPr>
        <a:solidFill>
          <a:schemeClr val="bg1"/>
        </a:solidFill>
        <a:ln w="28575">
          <a:solidFill>
            <a:srgbClr val="FFE9A3"/>
          </a:solidFill>
        </a:ln>
      </dgm:spPr>
      <dgm:t>
        <a:bodyPr/>
        <a:lstStyle/>
        <a:p>
          <a:r>
            <a:rPr lang="de-AT" sz="1800" dirty="0">
              <a:solidFill>
                <a:schemeClr val="tx1"/>
              </a:solidFill>
              <a:ea typeface="+mj-ea"/>
            </a:rPr>
            <a:t>Praxisorientiert und </a:t>
          </a:r>
          <a:r>
            <a:rPr lang="de-DE" sz="1800" dirty="0">
              <a:solidFill>
                <a:schemeClr val="tx1"/>
              </a:solidFill>
            </a:rPr>
            <a:t>interaktiv</a:t>
          </a:r>
        </a:p>
      </dgm:t>
    </dgm:pt>
    <dgm:pt modelId="{97DDA6A0-B76F-41D8-9287-29D9B729B2EF}" type="parTrans" cxnId="{D8B194EA-0478-4327-85EA-1E7C36072C42}">
      <dgm:prSet/>
      <dgm:spPr>
        <a:solidFill>
          <a:schemeClr val="bg1"/>
        </a:solidFill>
        <a:ln w="28575">
          <a:solidFill>
            <a:srgbClr val="FFE9A3"/>
          </a:solidFill>
        </a:ln>
      </dgm:spPr>
      <dgm:t>
        <a:bodyPr/>
        <a:lstStyle/>
        <a:p>
          <a:endParaRPr lang="de-DE">
            <a:solidFill>
              <a:schemeClr val="tx1"/>
            </a:solidFill>
          </a:endParaRPr>
        </a:p>
      </dgm:t>
    </dgm:pt>
    <dgm:pt modelId="{2CC39C19-1F9A-4590-9482-3EBCD8A70400}" type="sibTrans" cxnId="{D8B194EA-0478-4327-85EA-1E7C36072C42}">
      <dgm:prSet/>
      <dgm:spPr/>
      <dgm:t>
        <a:bodyPr/>
        <a:lstStyle/>
        <a:p>
          <a:endParaRPr lang="de-DE"/>
        </a:p>
      </dgm:t>
    </dgm:pt>
    <dgm:pt modelId="{E82A6CE7-A769-4454-ABAC-8CE9C20E4DA9}">
      <dgm:prSet phldrT="[Text]" custT="1"/>
      <dgm:spPr>
        <a:solidFill>
          <a:schemeClr val="bg1"/>
        </a:solidFill>
        <a:ln w="28575">
          <a:solidFill>
            <a:srgbClr val="FFE9A3"/>
          </a:solidFill>
        </a:ln>
      </dgm:spPr>
      <dgm:t>
        <a:bodyPr/>
        <a:lstStyle/>
        <a:p>
          <a:r>
            <a:rPr lang="de-DE" sz="1800" dirty="0">
              <a:solidFill>
                <a:schemeClr val="tx1"/>
              </a:solidFill>
              <a:ea typeface="+mj-ea"/>
            </a:rPr>
            <a:t>Gamification</a:t>
          </a:r>
        </a:p>
      </dgm:t>
    </dgm:pt>
    <dgm:pt modelId="{74C287E4-96F3-4D9F-ACB6-A4BC0AD2E5CF}" type="parTrans" cxnId="{5012A097-2CEE-40A0-8EFC-6468EF555916}">
      <dgm:prSet/>
      <dgm:spPr>
        <a:solidFill>
          <a:schemeClr val="bg1"/>
        </a:solidFill>
        <a:ln w="28575">
          <a:solidFill>
            <a:srgbClr val="FFE9A3"/>
          </a:solidFill>
        </a:ln>
      </dgm:spPr>
      <dgm:t>
        <a:bodyPr/>
        <a:lstStyle/>
        <a:p>
          <a:endParaRPr lang="de-DE">
            <a:solidFill>
              <a:schemeClr val="tx1"/>
            </a:solidFill>
          </a:endParaRPr>
        </a:p>
      </dgm:t>
    </dgm:pt>
    <dgm:pt modelId="{A02361E0-B4F5-4ABE-9474-2F83A6AC95DF}" type="sibTrans" cxnId="{5012A097-2CEE-40A0-8EFC-6468EF555916}">
      <dgm:prSet/>
      <dgm:spPr/>
      <dgm:t>
        <a:bodyPr/>
        <a:lstStyle/>
        <a:p>
          <a:endParaRPr lang="de-DE"/>
        </a:p>
      </dgm:t>
    </dgm:pt>
    <dgm:pt modelId="{416DD1CE-AF7B-4330-90FC-2C4953989550}">
      <dgm:prSet phldrT="[Text]"/>
      <dgm:spPr>
        <a:blipFill rotWithShape="0">
          <a:blip xmlns:r="http://schemas.openxmlformats.org/officeDocument/2006/relationships" r:embed="rId2"/>
          <a:stretch>
            <a:fillRect/>
          </a:stretch>
        </a:blipFill>
      </dgm:spPr>
      <dgm:t>
        <a:bodyPr/>
        <a:lstStyle/>
        <a:p>
          <a:endParaRPr lang="de-DE" b="0" dirty="0"/>
        </a:p>
      </dgm:t>
    </dgm:pt>
    <dgm:pt modelId="{9A98DBA5-7502-4B14-820D-EF64FA8B1F66}" type="parTrans" cxnId="{8A52C390-55C0-437F-ADC5-5C02715750E4}">
      <dgm:prSet/>
      <dgm:spPr>
        <a:solidFill>
          <a:schemeClr val="bg1"/>
        </a:solidFill>
        <a:ln>
          <a:solidFill>
            <a:srgbClr val="FFC000"/>
          </a:solidFill>
        </a:ln>
      </dgm:spPr>
      <dgm:t>
        <a:bodyPr/>
        <a:lstStyle/>
        <a:p>
          <a:endParaRPr lang="de-DE">
            <a:solidFill>
              <a:schemeClr val="tx1"/>
            </a:solidFill>
          </a:endParaRPr>
        </a:p>
      </dgm:t>
    </dgm:pt>
    <dgm:pt modelId="{EDB49BB5-D31F-4A67-805E-83B96810BCD7}" type="sibTrans" cxnId="{8A52C390-55C0-437F-ADC5-5C02715750E4}">
      <dgm:prSet/>
      <dgm:spPr/>
      <dgm:t>
        <a:bodyPr/>
        <a:lstStyle/>
        <a:p>
          <a:endParaRPr lang="de-DE"/>
        </a:p>
      </dgm:t>
    </dgm:pt>
    <dgm:pt modelId="{15135149-A16A-4061-BEBA-9B5ADF23BBF9}">
      <dgm:prSet phldrT="[Text]" custT="1"/>
      <dgm:spPr>
        <a:solidFill>
          <a:schemeClr val="bg1"/>
        </a:solidFill>
        <a:ln w="28575">
          <a:solidFill>
            <a:srgbClr val="FFE9A3"/>
          </a:solidFill>
        </a:ln>
      </dgm:spPr>
      <dgm:t>
        <a:bodyPr/>
        <a:lstStyle/>
        <a:p>
          <a:r>
            <a:rPr lang="de-AT" sz="1800" b="0" dirty="0">
              <a:solidFill>
                <a:schemeClr val="tx1"/>
              </a:solidFill>
            </a:rPr>
            <a:t>Bereitstellung von hochwertigen Lehrmaterialien</a:t>
          </a:r>
          <a:endParaRPr lang="de-DE" sz="1800" b="0" dirty="0">
            <a:solidFill>
              <a:schemeClr val="tx1"/>
            </a:solidFill>
          </a:endParaRPr>
        </a:p>
      </dgm:t>
    </dgm:pt>
    <dgm:pt modelId="{90A4F08A-0532-40EB-ACFE-E6B6BB2BE11B}" type="parTrans" cxnId="{5C32B71C-3928-4D73-A626-D69FB9A5176E}">
      <dgm:prSet/>
      <dgm:spPr>
        <a:solidFill>
          <a:schemeClr val="bg1"/>
        </a:solidFill>
        <a:ln w="28575">
          <a:solidFill>
            <a:srgbClr val="FFE9A3"/>
          </a:solidFill>
        </a:ln>
      </dgm:spPr>
      <dgm:t>
        <a:bodyPr/>
        <a:lstStyle/>
        <a:p>
          <a:endParaRPr lang="de-DE">
            <a:solidFill>
              <a:schemeClr val="tx1"/>
            </a:solidFill>
          </a:endParaRPr>
        </a:p>
      </dgm:t>
    </dgm:pt>
    <dgm:pt modelId="{125367C9-C8FA-4F3D-8CD0-D327A96AD2A8}" type="sibTrans" cxnId="{5C32B71C-3928-4D73-A626-D69FB9A5176E}">
      <dgm:prSet/>
      <dgm:spPr/>
      <dgm:t>
        <a:bodyPr/>
        <a:lstStyle/>
        <a:p>
          <a:endParaRPr lang="de-DE"/>
        </a:p>
      </dgm:t>
    </dgm:pt>
    <dgm:pt modelId="{7A54464B-3685-43D8-9F23-BD51CDFE8157}" type="pres">
      <dgm:prSet presAssocID="{4353F4FA-AA36-4B86-98E3-5154BA43F2CE}" presName="diagram" presStyleCnt="0">
        <dgm:presLayoutVars>
          <dgm:chPref val="1"/>
          <dgm:dir/>
          <dgm:animOne val="branch"/>
          <dgm:animLvl val="lvl"/>
          <dgm:resizeHandles val="exact"/>
        </dgm:presLayoutVars>
      </dgm:prSet>
      <dgm:spPr/>
      <dgm:t>
        <a:bodyPr/>
        <a:lstStyle/>
        <a:p>
          <a:endParaRPr lang="de-DE"/>
        </a:p>
      </dgm:t>
    </dgm:pt>
    <dgm:pt modelId="{53D1FA15-8AE3-42E3-84F0-2554206F01FA}" type="pres">
      <dgm:prSet presAssocID="{B81DCCE4-725C-468D-AFD9-60D297BFCBB8}" presName="root1" presStyleCnt="0"/>
      <dgm:spPr/>
    </dgm:pt>
    <dgm:pt modelId="{34F0EE16-2517-40F0-8822-DB36D41A4CBE}" type="pres">
      <dgm:prSet presAssocID="{B81DCCE4-725C-468D-AFD9-60D297BFCBB8}" presName="LevelOneTextNode" presStyleLbl="node0" presStyleIdx="0" presStyleCnt="1">
        <dgm:presLayoutVars>
          <dgm:chPref val="3"/>
        </dgm:presLayoutVars>
      </dgm:prSet>
      <dgm:spPr/>
      <dgm:t>
        <a:bodyPr/>
        <a:lstStyle/>
        <a:p>
          <a:endParaRPr lang="de-DE"/>
        </a:p>
      </dgm:t>
    </dgm:pt>
    <dgm:pt modelId="{0E57E446-9E00-4A26-9469-D05D31F860A3}" type="pres">
      <dgm:prSet presAssocID="{B81DCCE4-725C-468D-AFD9-60D297BFCBB8}" presName="level2hierChild" presStyleCnt="0"/>
      <dgm:spPr/>
    </dgm:pt>
    <dgm:pt modelId="{22B3BA8D-1261-4E2C-9111-96ED69F3D47A}" type="pres">
      <dgm:prSet presAssocID="{B68BA569-17BC-4E3E-9CEF-566DA19B2438}" presName="conn2-1" presStyleLbl="parChTrans1D2" presStyleIdx="0" presStyleCnt="2"/>
      <dgm:spPr/>
      <dgm:t>
        <a:bodyPr/>
        <a:lstStyle/>
        <a:p>
          <a:endParaRPr lang="de-DE"/>
        </a:p>
      </dgm:t>
    </dgm:pt>
    <dgm:pt modelId="{18141A24-8114-46A3-A1C9-2A8312496129}" type="pres">
      <dgm:prSet presAssocID="{B68BA569-17BC-4E3E-9CEF-566DA19B2438}" presName="connTx" presStyleLbl="parChTrans1D2" presStyleIdx="0" presStyleCnt="2"/>
      <dgm:spPr/>
      <dgm:t>
        <a:bodyPr/>
        <a:lstStyle/>
        <a:p>
          <a:endParaRPr lang="de-DE"/>
        </a:p>
      </dgm:t>
    </dgm:pt>
    <dgm:pt modelId="{72E9B666-F4E3-44B3-93E0-F3344F920F35}" type="pres">
      <dgm:prSet presAssocID="{9BA5D249-74C5-44B9-92F1-0B0135FE99A4}" presName="root2" presStyleCnt="0"/>
      <dgm:spPr/>
    </dgm:pt>
    <dgm:pt modelId="{C4C5C32E-6803-4D59-A8CE-53CF93680684}" type="pres">
      <dgm:prSet presAssocID="{9BA5D249-74C5-44B9-92F1-0B0135FE99A4}" presName="LevelTwoTextNode" presStyleLbl="node2" presStyleIdx="0" presStyleCnt="2" custScaleX="102768">
        <dgm:presLayoutVars>
          <dgm:chPref val="3"/>
        </dgm:presLayoutVars>
      </dgm:prSet>
      <dgm:spPr/>
      <dgm:t>
        <a:bodyPr/>
        <a:lstStyle/>
        <a:p>
          <a:endParaRPr lang="de-DE"/>
        </a:p>
      </dgm:t>
    </dgm:pt>
    <dgm:pt modelId="{18671CD8-B76A-4C3E-AA49-F5E7142F73B7}" type="pres">
      <dgm:prSet presAssocID="{9BA5D249-74C5-44B9-92F1-0B0135FE99A4}" presName="level3hierChild" presStyleCnt="0"/>
      <dgm:spPr/>
    </dgm:pt>
    <dgm:pt modelId="{424E1985-4C4C-467D-A0FA-499EDD2B1C4D}" type="pres">
      <dgm:prSet presAssocID="{97DDA6A0-B76F-41D8-9287-29D9B729B2EF}" presName="conn2-1" presStyleLbl="parChTrans1D3" presStyleIdx="0" presStyleCnt="3"/>
      <dgm:spPr/>
      <dgm:t>
        <a:bodyPr/>
        <a:lstStyle/>
        <a:p>
          <a:endParaRPr lang="de-DE"/>
        </a:p>
      </dgm:t>
    </dgm:pt>
    <dgm:pt modelId="{354E0A54-42A3-4B07-8876-F33D38C4200E}" type="pres">
      <dgm:prSet presAssocID="{97DDA6A0-B76F-41D8-9287-29D9B729B2EF}" presName="connTx" presStyleLbl="parChTrans1D3" presStyleIdx="0" presStyleCnt="3"/>
      <dgm:spPr/>
      <dgm:t>
        <a:bodyPr/>
        <a:lstStyle/>
        <a:p>
          <a:endParaRPr lang="de-DE"/>
        </a:p>
      </dgm:t>
    </dgm:pt>
    <dgm:pt modelId="{AF22F106-6949-4318-8FCA-7E3C970764EA}" type="pres">
      <dgm:prSet presAssocID="{FCC12467-4822-4EA5-BD73-BE7EE94AFA3A}" presName="root2" presStyleCnt="0"/>
      <dgm:spPr/>
    </dgm:pt>
    <dgm:pt modelId="{FBC2F165-D851-41FF-A914-C4F40B325943}" type="pres">
      <dgm:prSet presAssocID="{FCC12467-4822-4EA5-BD73-BE7EE94AFA3A}" presName="LevelTwoTextNode" presStyleLbl="node3" presStyleIdx="0" presStyleCnt="3">
        <dgm:presLayoutVars>
          <dgm:chPref val="3"/>
        </dgm:presLayoutVars>
      </dgm:prSet>
      <dgm:spPr/>
      <dgm:t>
        <a:bodyPr/>
        <a:lstStyle/>
        <a:p>
          <a:endParaRPr lang="de-DE"/>
        </a:p>
      </dgm:t>
    </dgm:pt>
    <dgm:pt modelId="{F0EAE822-BA75-4196-96A9-E703B706F4FC}" type="pres">
      <dgm:prSet presAssocID="{FCC12467-4822-4EA5-BD73-BE7EE94AFA3A}" presName="level3hierChild" presStyleCnt="0"/>
      <dgm:spPr/>
    </dgm:pt>
    <dgm:pt modelId="{1B04D30A-3081-46A0-BDB0-35C7D1601D79}" type="pres">
      <dgm:prSet presAssocID="{74C287E4-96F3-4D9F-ACB6-A4BC0AD2E5CF}" presName="conn2-1" presStyleLbl="parChTrans1D3" presStyleIdx="1" presStyleCnt="3"/>
      <dgm:spPr/>
      <dgm:t>
        <a:bodyPr/>
        <a:lstStyle/>
        <a:p>
          <a:endParaRPr lang="de-DE"/>
        </a:p>
      </dgm:t>
    </dgm:pt>
    <dgm:pt modelId="{07EC7626-79DA-415F-AC79-B74580E50DEE}" type="pres">
      <dgm:prSet presAssocID="{74C287E4-96F3-4D9F-ACB6-A4BC0AD2E5CF}" presName="connTx" presStyleLbl="parChTrans1D3" presStyleIdx="1" presStyleCnt="3"/>
      <dgm:spPr/>
      <dgm:t>
        <a:bodyPr/>
        <a:lstStyle/>
        <a:p>
          <a:endParaRPr lang="de-DE"/>
        </a:p>
      </dgm:t>
    </dgm:pt>
    <dgm:pt modelId="{C5D99D13-05CB-4D4B-B1E0-268E9A7AA0A8}" type="pres">
      <dgm:prSet presAssocID="{E82A6CE7-A769-4454-ABAC-8CE9C20E4DA9}" presName="root2" presStyleCnt="0"/>
      <dgm:spPr/>
    </dgm:pt>
    <dgm:pt modelId="{9B4C0B70-B03B-46EF-9E1C-CEBD93BD56DD}" type="pres">
      <dgm:prSet presAssocID="{E82A6CE7-A769-4454-ABAC-8CE9C20E4DA9}" presName="LevelTwoTextNode" presStyleLbl="node3" presStyleIdx="1" presStyleCnt="3" custLinFactNeighborX="-2325" custLinFactNeighborY="-1917">
        <dgm:presLayoutVars>
          <dgm:chPref val="3"/>
        </dgm:presLayoutVars>
      </dgm:prSet>
      <dgm:spPr/>
      <dgm:t>
        <a:bodyPr/>
        <a:lstStyle/>
        <a:p>
          <a:endParaRPr lang="de-DE"/>
        </a:p>
      </dgm:t>
    </dgm:pt>
    <dgm:pt modelId="{63F86EAA-5C18-40B2-90F2-2A06D62B92BD}" type="pres">
      <dgm:prSet presAssocID="{E82A6CE7-A769-4454-ABAC-8CE9C20E4DA9}" presName="level3hierChild" presStyleCnt="0"/>
      <dgm:spPr/>
    </dgm:pt>
    <dgm:pt modelId="{10650065-7394-43FD-B7C4-EBFFCE0C6EB8}" type="pres">
      <dgm:prSet presAssocID="{9A98DBA5-7502-4B14-820D-EF64FA8B1F66}" presName="conn2-1" presStyleLbl="parChTrans1D2" presStyleIdx="1" presStyleCnt="2"/>
      <dgm:spPr/>
      <dgm:t>
        <a:bodyPr/>
        <a:lstStyle/>
        <a:p>
          <a:endParaRPr lang="de-DE"/>
        </a:p>
      </dgm:t>
    </dgm:pt>
    <dgm:pt modelId="{53608129-CCC6-46D4-A2FB-757F21C6FC17}" type="pres">
      <dgm:prSet presAssocID="{9A98DBA5-7502-4B14-820D-EF64FA8B1F66}" presName="connTx" presStyleLbl="parChTrans1D2" presStyleIdx="1" presStyleCnt="2"/>
      <dgm:spPr/>
      <dgm:t>
        <a:bodyPr/>
        <a:lstStyle/>
        <a:p>
          <a:endParaRPr lang="de-DE"/>
        </a:p>
      </dgm:t>
    </dgm:pt>
    <dgm:pt modelId="{B39489C4-51D7-451B-9907-CB423A5DF82B}" type="pres">
      <dgm:prSet presAssocID="{416DD1CE-AF7B-4330-90FC-2C4953989550}" presName="root2" presStyleCnt="0"/>
      <dgm:spPr/>
    </dgm:pt>
    <dgm:pt modelId="{A28FAC91-D995-4696-B838-F20A3E90B0AA}" type="pres">
      <dgm:prSet presAssocID="{416DD1CE-AF7B-4330-90FC-2C4953989550}" presName="LevelTwoTextNode" presStyleLbl="node2" presStyleIdx="1" presStyleCnt="2" custScaleX="106478" custLinFactNeighborX="545" custLinFactNeighborY="4472">
        <dgm:presLayoutVars>
          <dgm:chPref val="3"/>
        </dgm:presLayoutVars>
      </dgm:prSet>
      <dgm:spPr/>
      <dgm:t>
        <a:bodyPr/>
        <a:lstStyle/>
        <a:p>
          <a:endParaRPr lang="de-DE"/>
        </a:p>
      </dgm:t>
    </dgm:pt>
    <dgm:pt modelId="{74F51B31-EFF2-406E-AC75-780A9A7B4A4A}" type="pres">
      <dgm:prSet presAssocID="{416DD1CE-AF7B-4330-90FC-2C4953989550}" presName="level3hierChild" presStyleCnt="0"/>
      <dgm:spPr/>
    </dgm:pt>
    <dgm:pt modelId="{2CB67497-20A7-4ACF-9112-1D378253713B}" type="pres">
      <dgm:prSet presAssocID="{90A4F08A-0532-40EB-ACFE-E6B6BB2BE11B}" presName="conn2-1" presStyleLbl="parChTrans1D3" presStyleIdx="2" presStyleCnt="3"/>
      <dgm:spPr/>
      <dgm:t>
        <a:bodyPr/>
        <a:lstStyle/>
        <a:p>
          <a:endParaRPr lang="de-DE"/>
        </a:p>
      </dgm:t>
    </dgm:pt>
    <dgm:pt modelId="{CFA0ECB9-F1B0-468F-829F-E20BB62BDC2A}" type="pres">
      <dgm:prSet presAssocID="{90A4F08A-0532-40EB-ACFE-E6B6BB2BE11B}" presName="connTx" presStyleLbl="parChTrans1D3" presStyleIdx="2" presStyleCnt="3"/>
      <dgm:spPr/>
      <dgm:t>
        <a:bodyPr/>
        <a:lstStyle/>
        <a:p>
          <a:endParaRPr lang="de-DE"/>
        </a:p>
      </dgm:t>
    </dgm:pt>
    <dgm:pt modelId="{C04857B7-7E96-4C5B-A36F-54FA03BFF002}" type="pres">
      <dgm:prSet presAssocID="{15135149-A16A-4061-BEBA-9B5ADF23BBF9}" presName="root2" presStyleCnt="0"/>
      <dgm:spPr/>
    </dgm:pt>
    <dgm:pt modelId="{9E993CCE-4764-4DBC-9DC2-1F0E1B5C1945}" type="pres">
      <dgm:prSet presAssocID="{15135149-A16A-4061-BEBA-9B5ADF23BBF9}" presName="LevelTwoTextNode" presStyleLbl="node3" presStyleIdx="2" presStyleCnt="3" custLinFactNeighborX="-5349" custLinFactNeighborY="4472">
        <dgm:presLayoutVars>
          <dgm:chPref val="3"/>
        </dgm:presLayoutVars>
      </dgm:prSet>
      <dgm:spPr/>
      <dgm:t>
        <a:bodyPr/>
        <a:lstStyle/>
        <a:p>
          <a:endParaRPr lang="de-DE"/>
        </a:p>
      </dgm:t>
    </dgm:pt>
    <dgm:pt modelId="{641741C7-9D32-478D-970E-217AB1BEBAC2}" type="pres">
      <dgm:prSet presAssocID="{15135149-A16A-4061-BEBA-9B5ADF23BBF9}" presName="level3hierChild" presStyleCnt="0"/>
      <dgm:spPr/>
    </dgm:pt>
  </dgm:ptLst>
  <dgm:cxnLst>
    <dgm:cxn modelId="{4367CE85-6AE4-438F-A3A1-C0FFCFB589AD}" srcId="{B81DCCE4-725C-468D-AFD9-60D297BFCBB8}" destId="{9BA5D249-74C5-44B9-92F1-0B0135FE99A4}" srcOrd="0" destOrd="0" parTransId="{B68BA569-17BC-4E3E-9CEF-566DA19B2438}" sibTransId="{7793D3A6-6428-49CC-8941-B5C39F0EA175}"/>
    <dgm:cxn modelId="{B280EA70-BBB4-4135-9C24-7F71510774A7}" type="presOf" srcId="{4353F4FA-AA36-4B86-98E3-5154BA43F2CE}" destId="{7A54464B-3685-43D8-9F23-BD51CDFE8157}" srcOrd="0" destOrd="0" presId="urn:microsoft.com/office/officeart/2005/8/layout/hierarchy2"/>
    <dgm:cxn modelId="{D8B194EA-0478-4327-85EA-1E7C36072C42}" srcId="{9BA5D249-74C5-44B9-92F1-0B0135FE99A4}" destId="{FCC12467-4822-4EA5-BD73-BE7EE94AFA3A}" srcOrd="0" destOrd="0" parTransId="{97DDA6A0-B76F-41D8-9287-29D9B729B2EF}" sibTransId="{2CC39C19-1F9A-4590-9482-3EBCD8A70400}"/>
    <dgm:cxn modelId="{3C163E1B-1378-4F7B-8663-419B2FC5D955}" type="presOf" srcId="{E82A6CE7-A769-4454-ABAC-8CE9C20E4DA9}" destId="{9B4C0B70-B03B-46EF-9E1C-CEBD93BD56DD}" srcOrd="0" destOrd="0" presId="urn:microsoft.com/office/officeart/2005/8/layout/hierarchy2"/>
    <dgm:cxn modelId="{2FBE0A44-4C5D-4E53-AF4C-CCD4168C79AF}" type="presOf" srcId="{B81DCCE4-725C-468D-AFD9-60D297BFCBB8}" destId="{34F0EE16-2517-40F0-8822-DB36D41A4CBE}" srcOrd="0" destOrd="0" presId="urn:microsoft.com/office/officeart/2005/8/layout/hierarchy2"/>
    <dgm:cxn modelId="{41843AC9-EB06-45E7-A178-F32570644875}" type="presOf" srcId="{B68BA569-17BC-4E3E-9CEF-566DA19B2438}" destId="{22B3BA8D-1261-4E2C-9111-96ED69F3D47A}" srcOrd="0" destOrd="0" presId="urn:microsoft.com/office/officeart/2005/8/layout/hierarchy2"/>
    <dgm:cxn modelId="{8F740D68-A82A-4B23-848C-F1506E29D6E9}" type="presOf" srcId="{97DDA6A0-B76F-41D8-9287-29D9B729B2EF}" destId="{424E1985-4C4C-467D-A0FA-499EDD2B1C4D}" srcOrd="0" destOrd="0" presId="urn:microsoft.com/office/officeart/2005/8/layout/hierarchy2"/>
    <dgm:cxn modelId="{93C8585C-745C-4D54-AA01-F7D255F89DC5}" type="presOf" srcId="{74C287E4-96F3-4D9F-ACB6-A4BC0AD2E5CF}" destId="{07EC7626-79DA-415F-AC79-B74580E50DEE}" srcOrd="1" destOrd="0" presId="urn:microsoft.com/office/officeart/2005/8/layout/hierarchy2"/>
    <dgm:cxn modelId="{C75C8E4D-64A1-444E-8737-435A06CB52D7}" type="presOf" srcId="{FCC12467-4822-4EA5-BD73-BE7EE94AFA3A}" destId="{FBC2F165-D851-41FF-A914-C4F40B325943}" srcOrd="0" destOrd="0" presId="urn:microsoft.com/office/officeart/2005/8/layout/hierarchy2"/>
    <dgm:cxn modelId="{E6C6BECB-F0ED-410E-9955-68E1EC8AE18A}" type="presOf" srcId="{97DDA6A0-B76F-41D8-9287-29D9B729B2EF}" destId="{354E0A54-42A3-4B07-8876-F33D38C4200E}" srcOrd="1" destOrd="0" presId="urn:microsoft.com/office/officeart/2005/8/layout/hierarchy2"/>
    <dgm:cxn modelId="{16AC842A-6DBE-46D9-B13F-0F4A30C8D751}" srcId="{4353F4FA-AA36-4B86-98E3-5154BA43F2CE}" destId="{B81DCCE4-725C-468D-AFD9-60D297BFCBB8}" srcOrd="0" destOrd="0" parTransId="{19CD1EA4-6614-4F19-9C38-C130393670CE}" sibTransId="{F90DE8A6-D895-4B44-B6CD-E2C2F9BB45C1}"/>
    <dgm:cxn modelId="{C0BC7E01-B7EC-4349-8513-30A5D77D325D}" type="presOf" srcId="{90A4F08A-0532-40EB-ACFE-E6B6BB2BE11B}" destId="{2CB67497-20A7-4ACF-9112-1D378253713B}" srcOrd="0" destOrd="0" presId="urn:microsoft.com/office/officeart/2005/8/layout/hierarchy2"/>
    <dgm:cxn modelId="{C5A8788A-CECF-4F37-A166-173625D41DCE}" type="presOf" srcId="{9BA5D249-74C5-44B9-92F1-0B0135FE99A4}" destId="{C4C5C32E-6803-4D59-A8CE-53CF93680684}" srcOrd="0" destOrd="0" presId="urn:microsoft.com/office/officeart/2005/8/layout/hierarchy2"/>
    <dgm:cxn modelId="{62AA02C2-0A87-4B0F-A84C-F784DDEA8C77}" type="presOf" srcId="{416DD1CE-AF7B-4330-90FC-2C4953989550}" destId="{A28FAC91-D995-4696-B838-F20A3E90B0AA}" srcOrd="0" destOrd="0" presId="urn:microsoft.com/office/officeart/2005/8/layout/hierarchy2"/>
    <dgm:cxn modelId="{00C5D9ED-7A9E-4663-9B68-CABAD99D6E46}" type="presOf" srcId="{9A98DBA5-7502-4B14-820D-EF64FA8B1F66}" destId="{10650065-7394-43FD-B7C4-EBFFCE0C6EB8}" srcOrd="0" destOrd="0" presId="urn:microsoft.com/office/officeart/2005/8/layout/hierarchy2"/>
    <dgm:cxn modelId="{5012A097-2CEE-40A0-8EFC-6468EF555916}" srcId="{9BA5D249-74C5-44B9-92F1-0B0135FE99A4}" destId="{E82A6CE7-A769-4454-ABAC-8CE9C20E4DA9}" srcOrd="1" destOrd="0" parTransId="{74C287E4-96F3-4D9F-ACB6-A4BC0AD2E5CF}" sibTransId="{A02361E0-B4F5-4ABE-9474-2F83A6AC95DF}"/>
    <dgm:cxn modelId="{5354493E-61C5-4C20-A550-2CF16A6F8AEA}" type="presOf" srcId="{15135149-A16A-4061-BEBA-9B5ADF23BBF9}" destId="{9E993CCE-4764-4DBC-9DC2-1F0E1B5C1945}" srcOrd="0" destOrd="0" presId="urn:microsoft.com/office/officeart/2005/8/layout/hierarchy2"/>
    <dgm:cxn modelId="{5C32B71C-3928-4D73-A626-D69FB9A5176E}" srcId="{416DD1CE-AF7B-4330-90FC-2C4953989550}" destId="{15135149-A16A-4061-BEBA-9B5ADF23BBF9}" srcOrd="0" destOrd="0" parTransId="{90A4F08A-0532-40EB-ACFE-E6B6BB2BE11B}" sibTransId="{125367C9-C8FA-4F3D-8CD0-D327A96AD2A8}"/>
    <dgm:cxn modelId="{C3389B00-39AF-4B0C-8E68-9116584B028D}" type="presOf" srcId="{74C287E4-96F3-4D9F-ACB6-A4BC0AD2E5CF}" destId="{1B04D30A-3081-46A0-BDB0-35C7D1601D79}" srcOrd="0" destOrd="0" presId="urn:microsoft.com/office/officeart/2005/8/layout/hierarchy2"/>
    <dgm:cxn modelId="{DB743B14-2BA4-421A-9DFF-47BA452074C4}" type="presOf" srcId="{B68BA569-17BC-4E3E-9CEF-566DA19B2438}" destId="{18141A24-8114-46A3-A1C9-2A8312496129}" srcOrd="1" destOrd="0" presId="urn:microsoft.com/office/officeart/2005/8/layout/hierarchy2"/>
    <dgm:cxn modelId="{6546F949-0943-4805-89EB-C2038C95E7D5}" type="presOf" srcId="{90A4F08A-0532-40EB-ACFE-E6B6BB2BE11B}" destId="{CFA0ECB9-F1B0-468F-829F-E20BB62BDC2A}" srcOrd="1" destOrd="0" presId="urn:microsoft.com/office/officeart/2005/8/layout/hierarchy2"/>
    <dgm:cxn modelId="{027F617A-8A02-4268-B910-479BDE69DC5D}" type="presOf" srcId="{9A98DBA5-7502-4B14-820D-EF64FA8B1F66}" destId="{53608129-CCC6-46D4-A2FB-757F21C6FC17}" srcOrd="1" destOrd="0" presId="urn:microsoft.com/office/officeart/2005/8/layout/hierarchy2"/>
    <dgm:cxn modelId="{8A52C390-55C0-437F-ADC5-5C02715750E4}" srcId="{B81DCCE4-725C-468D-AFD9-60D297BFCBB8}" destId="{416DD1CE-AF7B-4330-90FC-2C4953989550}" srcOrd="1" destOrd="0" parTransId="{9A98DBA5-7502-4B14-820D-EF64FA8B1F66}" sibTransId="{EDB49BB5-D31F-4A67-805E-83B96810BCD7}"/>
    <dgm:cxn modelId="{C0D1B12C-9F3F-4C76-AD01-7759156EAC06}" type="presParOf" srcId="{7A54464B-3685-43D8-9F23-BD51CDFE8157}" destId="{53D1FA15-8AE3-42E3-84F0-2554206F01FA}" srcOrd="0" destOrd="0" presId="urn:microsoft.com/office/officeart/2005/8/layout/hierarchy2"/>
    <dgm:cxn modelId="{D07CB43F-A45C-440B-80CF-F1802D605B77}" type="presParOf" srcId="{53D1FA15-8AE3-42E3-84F0-2554206F01FA}" destId="{34F0EE16-2517-40F0-8822-DB36D41A4CBE}" srcOrd="0" destOrd="0" presId="urn:microsoft.com/office/officeart/2005/8/layout/hierarchy2"/>
    <dgm:cxn modelId="{D07DA657-BF05-4A15-A491-6234094FBFA3}" type="presParOf" srcId="{53D1FA15-8AE3-42E3-84F0-2554206F01FA}" destId="{0E57E446-9E00-4A26-9469-D05D31F860A3}" srcOrd="1" destOrd="0" presId="urn:microsoft.com/office/officeart/2005/8/layout/hierarchy2"/>
    <dgm:cxn modelId="{840F18B3-CD34-4EAA-BFC4-9CC09FD90992}" type="presParOf" srcId="{0E57E446-9E00-4A26-9469-D05D31F860A3}" destId="{22B3BA8D-1261-4E2C-9111-96ED69F3D47A}" srcOrd="0" destOrd="0" presId="urn:microsoft.com/office/officeart/2005/8/layout/hierarchy2"/>
    <dgm:cxn modelId="{46F62D06-144A-4624-AB82-CBF66112A759}" type="presParOf" srcId="{22B3BA8D-1261-4E2C-9111-96ED69F3D47A}" destId="{18141A24-8114-46A3-A1C9-2A8312496129}" srcOrd="0" destOrd="0" presId="urn:microsoft.com/office/officeart/2005/8/layout/hierarchy2"/>
    <dgm:cxn modelId="{10E6D543-136B-473A-8FCB-B0E6E5367084}" type="presParOf" srcId="{0E57E446-9E00-4A26-9469-D05D31F860A3}" destId="{72E9B666-F4E3-44B3-93E0-F3344F920F35}" srcOrd="1" destOrd="0" presId="urn:microsoft.com/office/officeart/2005/8/layout/hierarchy2"/>
    <dgm:cxn modelId="{18A386FC-EC28-4813-B05B-B7050DC8F387}" type="presParOf" srcId="{72E9B666-F4E3-44B3-93E0-F3344F920F35}" destId="{C4C5C32E-6803-4D59-A8CE-53CF93680684}" srcOrd="0" destOrd="0" presId="urn:microsoft.com/office/officeart/2005/8/layout/hierarchy2"/>
    <dgm:cxn modelId="{B4CB3579-3FF2-476E-9DA6-35E62B50B2F5}" type="presParOf" srcId="{72E9B666-F4E3-44B3-93E0-F3344F920F35}" destId="{18671CD8-B76A-4C3E-AA49-F5E7142F73B7}" srcOrd="1" destOrd="0" presId="urn:microsoft.com/office/officeart/2005/8/layout/hierarchy2"/>
    <dgm:cxn modelId="{AA6582C2-7431-4D22-AE28-E3472C89D153}" type="presParOf" srcId="{18671CD8-B76A-4C3E-AA49-F5E7142F73B7}" destId="{424E1985-4C4C-467D-A0FA-499EDD2B1C4D}" srcOrd="0" destOrd="0" presId="urn:microsoft.com/office/officeart/2005/8/layout/hierarchy2"/>
    <dgm:cxn modelId="{90103AB7-9248-4183-A381-98AEBF20A476}" type="presParOf" srcId="{424E1985-4C4C-467D-A0FA-499EDD2B1C4D}" destId="{354E0A54-42A3-4B07-8876-F33D38C4200E}" srcOrd="0" destOrd="0" presId="urn:microsoft.com/office/officeart/2005/8/layout/hierarchy2"/>
    <dgm:cxn modelId="{371CF696-C0E9-4261-8347-A76EBB5ABD3C}" type="presParOf" srcId="{18671CD8-B76A-4C3E-AA49-F5E7142F73B7}" destId="{AF22F106-6949-4318-8FCA-7E3C970764EA}" srcOrd="1" destOrd="0" presId="urn:microsoft.com/office/officeart/2005/8/layout/hierarchy2"/>
    <dgm:cxn modelId="{4E94A302-554C-4B72-8F04-7932D475D68B}" type="presParOf" srcId="{AF22F106-6949-4318-8FCA-7E3C970764EA}" destId="{FBC2F165-D851-41FF-A914-C4F40B325943}" srcOrd="0" destOrd="0" presId="urn:microsoft.com/office/officeart/2005/8/layout/hierarchy2"/>
    <dgm:cxn modelId="{4AE35D12-C634-4C9A-89A3-0151BC34D581}" type="presParOf" srcId="{AF22F106-6949-4318-8FCA-7E3C970764EA}" destId="{F0EAE822-BA75-4196-96A9-E703B706F4FC}" srcOrd="1" destOrd="0" presId="urn:microsoft.com/office/officeart/2005/8/layout/hierarchy2"/>
    <dgm:cxn modelId="{E94D85DC-3BCB-41A1-8265-D35BD4A76367}" type="presParOf" srcId="{18671CD8-B76A-4C3E-AA49-F5E7142F73B7}" destId="{1B04D30A-3081-46A0-BDB0-35C7D1601D79}" srcOrd="2" destOrd="0" presId="urn:microsoft.com/office/officeart/2005/8/layout/hierarchy2"/>
    <dgm:cxn modelId="{7CD44F6F-B3B6-404E-B360-99BD7E22449E}" type="presParOf" srcId="{1B04D30A-3081-46A0-BDB0-35C7D1601D79}" destId="{07EC7626-79DA-415F-AC79-B74580E50DEE}" srcOrd="0" destOrd="0" presId="urn:microsoft.com/office/officeart/2005/8/layout/hierarchy2"/>
    <dgm:cxn modelId="{69229D6E-6C50-4A27-9319-030DA19C4957}" type="presParOf" srcId="{18671CD8-B76A-4C3E-AA49-F5E7142F73B7}" destId="{C5D99D13-05CB-4D4B-B1E0-268E9A7AA0A8}" srcOrd="3" destOrd="0" presId="urn:microsoft.com/office/officeart/2005/8/layout/hierarchy2"/>
    <dgm:cxn modelId="{46B5267F-E3C8-45C5-B420-AFA86B9F4820}" type="presParOf" srcId="{C5D99D13-05CB-4D4B-B1E0-268E9A7AA0A8}" destId="{9B4C0B70-B03B-46EF-9E1C-CEBD93BD56DD}" srcOrd="0" destOrd="0" presId="urn:microsoft.com/office/officeart/2005/8/layout/hierarchy2"/>
    <dgm:cxn modelId="{8786CC71-B1E3-4493-A7E7-86C3238E6D5F}" type="presParOf" srcId="{C5D99D13-05CB-4D4B-B1E0-268E9A7AA0A8}" destId="{63F86EAA-5C18-40B2-90F2-2A06D62B92BD}" srcOrd="1" destOrd="0" presId="urn:microsoft.com/office/officeart/2005/8/layout/hierarchy2"/>
    <dgm:cxn modelId="{C744C857-7B22-46DB-9660-EBBAADB77BD9}" type="presParOf" srcId="{0E57E446-9E00-4A26-9469-D05D31F860A3}" destId="{10650065-7394-43FD-B7C4-EBFFCE0C6EB8}" srcOrd="2" destOrd="0" presId="urn:microsoft.com/office/officeart/2005/8/layout/hierarchy2"/>
    <dgm:cxn modelId="{1A17654D-F241-48F1-AEBA-3A565AF20B7F}" type="presParOf" srcId="{10650065-7394-43FD-B7C4-EBFFCE0C6EB8}" destId="{53608129-CCC6-46D4-A2FB-757F21C6FC17}" srcOrd="0" destOrd="0" presId="urn:microsoft.com/office/officeart/2005/8/layout/hierarchy2"/>
    <dgm:cxn modelId="{24DCF89C-64E9-4A39-AA96-4446E38B0D39}" type="presParOf" srcId="{0E57E446-9E00-4A26-9469-D05D31F860A3}" destId="{B39489C4-51D7-451B-9907-CB423A5DF82B}" srcOrd="3" destOrd="0" presId="urn:microsoft.com/office/officeart/2005/8/layout/hierarchy2"/>
    <dgm:cxn modelId="{C6579EE2-2580-4141-9E13-1CE0E8702E17}" type="presParOf" srcId="{B39489C4-51D7-451B-9907-CB423A5DF82B}" destId="{A28FAC91-D995-4696-B838-F20A3E90B0AA}" srcOrd="0" destOrd="0" presId="urn:microsoft.com/office/officeart/2005/8/layout/hierarchy2"/>
    <dgm:cxn modelId="{2D3015E2-093A-462C-BE59-8AC286F55B12}" type="presParOf" srcId="{B39489C4-51D7-451B-9907-CB423A5DF82B}" destId="{74F51B31-EFF2-406E-AC75-780A9A7B4A4A}" srcOrd="1" destOrd="0" presId="urn:microsoft.com/office/officeart/2005/8/layout/hierarchy2"/>
    <dgm:cxn modelId="{1741F1BE-FB8A-42B1-A60C-CEE68BC49A27}" type="presParOf" srcId="{74F51B31-EFF2-406E-AC75-780A9A7B4A4A}" destId="{2CB67497-20A7-4ACF-9112-1D378253713B}" srcOrd="0" destOrd="0" presId="urn:microsoft.com/office/officeart/2005/8/layout/hierarchy2"/>
    <dgm:cxn modelId="{8F504326-EC2D-4B47-904E-5AABD72BA02D}" type="presParOf" srcId="{2CB67497-20A7-4ACF-9112-1D378253713B}" destId="{CFA0ECB9-F1B0-468F-829F-E20BB62BDC2A}" srcOrd="0" destOrd="0" presId="urn:microsoft.com/office/officeart/2005/8/layout/hierarchy2"/>
    <dgm:cxn modelId="{9DBEF378-11A2-41A2-B56D-43F6C698A74B}" type="presParOf" srcId="{74F51B31-EFF2-406E-AC75-780A9A7B4A4A}" destId="{C04857B7-7E96-4C5B-A36F-54FA03BFF002}" srcOrd="1" destOrd="0" presId="urn:microsoft.com/office/officeart/2005/8/layout/hierarchy2"/>
    <dgm:cxn modelId="{7E770A50-B5CE-4FF1-8732-0061ECC22C9A}" type="presParOf" srcId="{C04857B7-7E96-4C5B-A36F-54FA03BFF002}" destId="{9E993CCE-4764-4DBC-9DC2-1F0E1B5C1945}" srcOrd="0" destOrd="0" presId="urn:microsoft.com/office/officeart/2005/8/layout/hierarchy2"/>
    <dgm:cxn modelId="{FAA96E46-9F2E-4DCC-813A-344B02E10021}" type="presParOf" srcId="{C04857B7-7E96-4C5B-A36F-54FA03BFF002}" destId="{641741C7-9D32-478D-970E-217AB1BEBAC2}"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6DBD95-D8D5-4D8D-AA96-A30BD738C821}"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de-DE"/>
        </a:p>
      </dgm:t>
    </dgm:pt>
    <dgm:pt modelId="{DDA45EB6-B15A-4C3F-B76E-76069309CD60}">
      <dgm:prSet phldrT="[Text]" custT="1"/>
      <dgm:spPr>
        <a:solidFill>
          <a:schemeClr val="bg1"/>
        </a:solidFill>
        <a:ln>
          <a:solidFill>
            <a:srgbClr val="FDBB5E"/>
          </a:solidFill>
        </a:ln>
      </dgm:spPr>
      <dgm:t>
        <a:bodyPr/>
        <a:lstStyle/>
        <a:p>
          <a:r>
            <a:rPr lang="de-DE" sz="1800" b="1" dirty="0">
              <a:solidFill>
                <a:schemeClr val="tx1"/>
              </a:solidFill>
            </a:rPr>
            <a:t>Lehrmittel-Typen</a:t>
          </a:r>
        </a:p>
      </dgm:t>
    </dgm:pt>
    <dgm:pt modelId="{50DD4CAD-07F6-4363-B4E0-1AB892BDFB08}" type="parTrans" cxnId="{64DEEBFE-F06D-4505-9160-51ED2AE16E98}">
      <dgm:prSet/>
      <dgm:spPr/>
      <dgm:t>
        <a:bodyPr/>
        <a:lstStyle/>
        <a:p>
          <a:endParaRPr lang="de-DE"/>
        </a:p>
      </dgm:t>
    </dgm:pt>
    <dgm:pt modelId="{41E424C4-0587-4648-9496-E030135B3F87}" type="sibTrans" cxnId="{64DEEBFE-F06D-4505-9160-51ED2AE16E98}">
      <dgm:prSet/>
      <dgm:spPr/>
      <dgm:t>
        <a:bodyPr/>
        <a:lstStyle/>
        <a:p>
          <a:endParaRPr lang="de-DE"/>
        </a:p>
      </dgm:t>
    </dgm:pt>
    <dgm:pt modelId="{40F01950-A8AA-42CE-A526-42AF29A0C6B5}">
      <dgm:prSet phldrT="[Text]" custT="1"/>
      <dgm:spPr>
        <a:solidFill>
          <a:schemeClr val="bg1"/>
        </a:solidFill>
        <a:ln>
          <a:solidFill>
            <a:srgbClr val="FDBB5E"/>
          </a:solidFill>
        </a:ln>
      </dgm:spPr>
      <dgm:t>
        <a:bodyPr/>
        <a:lstStyle/>
        <a:p>
          <a:r>
            <a:rPr lang="de-DE" sz="1800" dirty="0">
              <a:solidFill>
                <a:schemeClr val="tx1"/>
              </a:solidFill>
            </a:rPr>
            <a:t>Videos</a:t>
          </a:r>
        </a:p>
      </dgm:t>
    </dgm:pt>
    <dgm:pt modelId="{4E27F0AC-3815-4783-B969-90FEEF47F6AC}" type="parTrans" cxnId="{22118327-97C4-4497-AF0F-ABED0A545458}">
      <dgm:prSet/>
      <dgm:spPr>
        <a:solidFill>
          <a:schemeClr val="bg1"/>
        </a:solidFill>
        <a:ln>
          <a:solidFill>
            <a:srgbClr val="FDBB5E"/>
          </a:solidFill>
        </a:ln>
      </dgm:spPr>
      <dgm:t>
        <a:bodyPr/>
        <a:lstStyle/>
        <a:p>
          <a:endParaRPr lang="de-DE">
            <a:solidFill>
              <a:schemeClr val="tx1"/>
            </a:solidFill>
          </a:endParaRPr>
        </a:p>
      </dgm:t>
    </dgm:pt>
    <dgm:pt modelId="{A250E7AD-DF1A-4A71-81B9-610D5676C65C}" type="sibTrans" cxnId="{22118327-97C4-4497-AF0F-ABED0A545458}">
      <dgm:prSet/>
      <dgm:spPr/>
      <dgm:t>
        <a:bodyPr/>
        <a:lstStyle/>
        <a:p>
          <a:endParaRPr lang="de-DE"/>
        </a:p>
      </dgm:t>
    </dgm:pt>
    <dgm:pt modelId="{92C312A0-E30C-4A17-9052-84A1C40DED03}">
      <dgm:prSet phldrT="[Text]" custT="1"/>
      <dgm:spPr>
        <a:solidFill>
          <a:schemeClr val="bg1"/>
        </a:solidFill>
        <a:ln>
          <a:solidFill>
            <a:srgbClr val="FDBB5E"/>
          </a:solidFill>
        </a:ln>
      </dgm:spPr>
      <dgm:t>
        <a:bodyPr/>
        <a:lstStyle/>
        <a:p>
          <a:r>
            <a:rPr lang="de-DE" sz="1800" dirty="0">
              <a:solidFill>
                <a:schemeClr val="tx1"/>
              </a:solidFill>
            </a:rPr>
            <a:t>Übungen + Lösungen</a:t>
          </a:r>
        </a:p>
      </dgm:t>
    </dgm:pt>
    <dgm:pt modelId="{7F68B317-08F8-4643-B512-6310010E2A45}" type="parTrans" cxnId="{4C963584-5EA8-4FF7-A3EC-D46CB084728E}">
      <dgm:prSet/>
      <dgm:spPr>
        <a:solidFill>
          <a:schemeClr val="bg1"/>
        </a:solidFill>
        <a:ln>
          <a:solidFill>
            <a:srgbClr val="FDBB5E"/>
          </a:solidFill>
        </a:ln>
      </dgm:spPr>
      <dgm:t>
        <a:bodyPr/>
        <a:lstStyle/>
        <a:p>
          <a:endParaRPr lang="de-DE">
            <a:solidFill>
              <a:schemeClr val="tx1"/>
            </a:solidFill>
          </a:endParaRPr>
        </a:p>
      </dgm:t>
    </dgm:pt>
    <dgm:pt modelId="{2B5B78AC-A44E-4FC2-8A84-7AA1A3DFA15E}" type="sibTrans" cxnId="{4C963584-5EA8-4FF7-A3EC-D46CB084728E}">
      <dgm:prSet/>
      <dgm:spPr/>
      <dgm:t>
        <a:bodyPr/>
        <a:lstStyle/>
        <a:p>
          <a:endParaRPr lang="de-DE"/>
        </a:p>
      </dgm:t>
    </dgm:pt>
    <dgm:pt modelId="{025AFD6C-4AAD-4E16-AA39-361FB3C88138}">
      <dgm:prSet phldrT="[Text]" custT="1"/>
      <dgm:spPr>
        <a:solidFill>
          <a:schemeClr val="bg1"/>
        </a:solidFill>
        <a:ln>
          <a:solidFill>
            <a:srgbClr val="FDBB5E"/>
          </a:solidFill>
        </a:ln>
      </dgm:spPr>
      <dgm:t>
        <a:bodyPr/>
        <a:lstStyle/>
        <a:p>
          <a:r>
            <a:rPr lang="de-DE" sz="1800" dirty="0">
              <a:solidFill>
                <a:schemeClr val="tx1"/>
              </a:solidFill>
            </a:rPr>
            <a:t>Präsentationen</a:t>
          </a:r>
        </a:p>
      </dgm:t>
    </dgm:pt>
    <dgm:pt modelId="{4F90E6E0-F675-41B6-9591-8E8B8399F161}" type="parTrans" cxnId="{22F093DE-E7CD-4D4E-9DCC-BC25C918701E}">
      <dgm:prSet/>
      <dgm:spPr>
        <a:solidFill>
          <a:schemeClr val="bg1"/>
        </a:solidFill>
        <a:ln>
          <a:solidFill>
            <a:srgbClr val="FDBB5E"/>
          </a:solidFill>
        </a:ln>
      </dgm:spPr>
      <dgm:t>
        <a:bodyPr/>
        <a:lstStyle/>
        <a:p>
          <a:endParaRPr lang="de-DE">
            <a:solidFill>
              <a:schemeClr val="tx1"/>
            </a:solidFill>
          </a:endParaRPr>
        </a:p>
      </dgm:t>
    </dgm:pt>
    <dgm:pt modelId="{AD45B043-CF07-4B2B-BA6C-04BE9CD4F80C}" type="sibTrans" cxnId="{22F093DE-E7CD-4D4E-9DCC-BC25C918701E}">
      <dgm:prSet/>
      <dgm:spPr/>
      <dgm:t>
        <a:bodyPr/>
        <a:lstStyle/>
        <a:p>
          <a:endParaRPr lang="de-DE"/>
        </a:p>
      </dgm:t>
    </dgm:pt>
    <dgm:pt modelId="{257FF96A-3CCA-4860-A93A-430E38D22FF3}">
      <dgm:prSet phldrT="[Text]" custT="1"/>
      <dgm:spPr>
        <a:solidFill>
          <a:schemeClr val="bg1"/>
        </a:solidFill>
        <a:ln>
          <a:solidFill>
            <a:srgbClr val="FDBB5E"/>
          </a:solidFill>
        </a:ln>
      </dgm:spPr>
      <dgm:t>
        <a:bodyPr/>
        <a:lstStyle/>
        <a:p>
          <a:r>
            <a:rPr lang="de-DE" sz="1800" dirty="0">
              <a:solidFill>
                <a:schemeClr val="tx1"/>
              </a:solidFill>
            </a:rPr>
            <a:t>Reader</a:t>
          </a:r>
        </a:p>
      </dgm:t>
    </dgm:pt>
    <dgm:pt modelId="{FFAC071A-7C73-4961-9EB7-73E2DB1EC408}" type="parTrans" cxnId="{03613AA3-DA9F-4F10-845E-7A4F7F2A0E8A}">
      <dgm:prSet/>
      <dgm:spPr>
        <a:solidFill>
          <a:schemeClr val="bg1"/>
        </a:solidFill>
        <a:ln>
          <a:solidFill>
            <a:srgbClr val="FDBB5E"/>
          </a:solidFill>
        </a:ln>
      </dgm:spPr>
      <dgm:t>
        <a:bodyPr/>
        <a:lstStyle/>
        <a:p>
          <a:endParaRPr lang="de-DE">
            <a:solidFill>
              <a:schemeClr val="tx1"/>
            </a:solidFill>
          </a:endParaRPr>
        </a:p>
      </dgm:t>
    </dgm:pt>
    <dgm:pt modelId="{2928E61E-418E-4EED-BC37-BA5D8BF3AFAC}" type="sibTrans" cxnId="{03613AA3-DA9F-4F10-845E-7A4F7F2A0E8A}">
      <dgm:prSet/>
      <dgm:spPr/>
      <dgm:t>
        <a:bodyPr/>
        <a:lstStyle/>
        <a:p>
          <a:endParaRPr lang="de-DE"/>
        </a:p>
      </dgm:t>
    </dgm:pt>
    <dgm:pt modelId="{BDA13853-118A-4497-9DFE-2CC79E6EF439}">
      <dgm:prSet phldrT="[Text]" custT="1"/>
      <dgm:spPr>
        <a:solidFill>
          <a:schemeClr val="bg1"/>
        </a:solidFill>
        <a:ln>
          <a:solidFill>
            <a:srgbClr val="FDBB5E"/>
          </a:solidFill>
        </a:ln>
      </dgm:spPr>
      <dgm:t>
        <a:bodyPr/>
        <a:lstStyle/>
        <a:p>
          <a:r>
            <a:rPr lang="de-DE" sz="1800" dirty="0" err="1">
              <a:solidFill>
                <a:schemeClr val="tx1"/>
              </a:solidFill>
            </a:rPr>
            <a:t>weiterführendeLinks</a:t>
          </a:r>
          <a:endParaRPr lang="de-DE" sz="1800" dirty="0">
            <a:solidFill>
              <a:schemeClr val="tx1"/>
            </a:solidFill>
          </a:endParaRPr>
        </a:p>
      </dgm:t>
    </dgm:pt>
    <dgm:pt modelId="{8063FA94-E88E-4B82-BB09-DFA069B3346C}" type="parTrans" cxnId="{2C08751B-F40F-4DB5-8A5E-9162A6EB7CCE}">
      <dgm:prSet/>
      <dgm:spPr>
        <a:solidFill>
          <a:schemeClr val="bg1"/>
        </a:solidFill>
        <a:ln>
          <a:solidFill>
            <a:srgbClr val="FDBB5E"/>
          </a:solidFill>
        </a:ln>
      </dgm:spPr>
      <dgm:t>
        <a:bodyPr/>
        <a:lstStyle/>
        <a:p>
          <a:endParaRPr lang="de-DE">
            <a:solidFill>
              <a:schemeClr val="tx1"/>
            </a:solidFill>
          </a:endParaRPr>
        </a:p>
      </dgm:t>
    </dgm:pt>
    <dgm:pt modelId="{9C2F4910-ADA1-41E9-8921-DF443B2B5CAA}" type="sibTrans" cxnId="{2C08751B-F40F-4DB5-8A5E-9162A6EB7CCE}">
      <dgm:prSet/>
      <dgm:spPr/>
      <dgm:t>
        <a:bodyPr/>
        <a:lstStyle/>
        <a:p>
          <a:endParaRPr lang="de-DE"/>
        </a:p>
      </dgm:t>
    </dgm:pt>
    <dgm:pt modelId="{8D31C3A0-1C81-4DBB-9A07-8311B4827A95}" type="pres">
      <dgm:prSet presAssocID="{056DBD95-D8D5-4D8D-AA96-A30BD738C821}" presName="Name0" presStyleCnt="0">
        <dgm:presLayoutVars>
          <dgm:chMax val="1"/>
          <dgm:chPref val="1"/>
          <dgm:dir/>
          <dgm:animOne val="branch"/>
          <dgm:animLvl val="lvl"/>
        </dgm:presLayoutVars>
      </dgm:prSet>
      <dgm:spPr/>
      <dgm:t>
        <a:bodyPr/>
        <a:lstStyle/>
        <a:p>
          <a:endParaRPr lang="de-DE"/>
        </a:p>
      </dgm:t>
    </dgm:pt>
    <dgm:pt modelId="{8CD8D523-5810-4BD2-BB32-11C1CCCD5238}" type="pres">
      <dgm:prSet presAssocID="{DDA45EB6-B15A-4C3F-B76E-76069309CD60}" presName="singleCycle" presStyleCnt="0"/>
      <dgm:spPr/>
    </dgm:pt>
    <dgm:pt modelId="{838C31A1-371D-448E-8686-A066E37D288D}" type="pres">
      <dgm:prSet presAssocID="{DDA45EB6-B15A-4C3F-B76E-76069309CD60}" presName="singleCenter" presStyleLbl="node1" presStyleIdx="0" presStyleCnt="6" custScaleX="120597">
        <dgm:presLayoutVars>
          <dgm:chMax val="7"/>
          <dgm:chPref val="7"/>
        </dgm:presLayoutVars>
      </dgm:prSet>
      <dgm:spPr>
        <a:prstGeom prst="ellipse">
          <a:avLst/>
        </a:prstGeom>
      </dgm:spPr>
      <dgm:t>
        <a:bodyPr/>
        <a:lstStyle/>
        <a:p>
          <a:endParaRPr lang="de-DE"/>
        </a:p>
      </dgm:t>
    </dgm:pt>
    <dgm:pt modelId="{9340FF2B-904E-4206-8AD1-2E82EC5D7EF3}" type="pres">
      <dgm:prSet presAssocID="{4E27F0AC-3815-4783-B969-90FEEF47F6AC}" presName="Name56" presStyleLbl="parChTrans1D2" presStyleIdx="0" presStyleCnt="5"/>
      <dgm:spPr/>
      <dgm:t>
        <a:bodyPr/>
        <a:lstStyle/>
        <a:p>
          <a:endParaRPr lang="de-DE"/>
        </a:p>
      </dgm:t>
    </dgm:pt>
    <dgm:pt modelId="{13F110B2-142C-4E96-980A-00537964071E}" type="pres">
      <dgm:prSet presAssocID="{40F01950-A8AA-42CE-A526-42AF29A0C6B5}" presName="text0" presStyleLbl="node1" presStyleIdx="1" presStyleCnt="6" custScaleX="168726" custScaleY="74990">
        <dgm:presLayoutVars>
          <dgm:bulletEnabled val="1"/>
        </dgm:presLayoutVars>
      </dgm:prSet>
      <dgm:spPr>
        <a:prstGeom prst="rect">
          <a:avLst/>
        </a:prstGeom>
      </dgm:spPr>
      <dgm:t>
        <a:bodyPr/>
        <a:lstStyle/>
        <a:p>
          <a:endParaRPr lang="de-DE"/>
        </a:p>
      </dgm:t>
    </dgm:pt>
    <dgm:pt modelId="{62908C26-6533-4020-861E-09A6CCFD9E61}" type="pres">
      <dgm:prSet presAssocID="{7F68B317-08F8-4643-B512-6310010E2A45}" presName="Name56" presStyleLbl="parChTrans1D2" presStyleIdx="1" presStyleCnt="5"/>
      <dgm:spPr/>
      <dgm:t>
        <a:bodyPr/>
        <a:lstStyle/>
        <a:p>
          <a:endParaRPr lang="de-DE"/>
        </a:p>
      </dgm:t>
    </dgm:pt>
    <dgm:pt modelId="{463F8309-2907-43BB-8EB7-41F9E551C68A}" type="pres">
      <dgm:prSet presAssocID="{92C312A0-E30C-4A17-9052-84A1C40DED03}" presName="text0" presStyleLbl="node1" presStyleIdx="2" presStyleCnt="6" custScaleX="168726" custScaleY="74990">
        <dgm:presLayoutVars>
          <dgm:bulletEnabled val="1"/>
        </dgm:presLayoutVars>
      </dgm:prSet>
      <dgm:spPr>
        <a:prstGeom prst="rect">
          <a:avLst/>
        </a:prstGeom>
      </dgm:spPr>
      <dgm:t>
        <a:bodyPr/>
        <a:lstStyle/>
        <a:p>
          <a:endParaRPr lang="de-DE"/>
        </a:p>
      </dgm:t>
    </dgm:pt>
    <dgm:pt modelId="{7E86FAA3-EE0F-443A-9914-6F7E1CCAC51D}" type="pres">
      <dgm:prSet presAssocID="{4F90E6E0-F675-41B6-9591-8E8B8399F161}" presName="Name56" presStyleLbl="parChTrans1D2" presStyleIdx="2" presStyleCnt="5"/>
      <dgm:spPr/>
      <dgm:t>
        <a:bodyPr/>
        <a:lstStyle/>
        <a:p>
          <a:endParaRPr lang="de-DE"/>
        </a:p>
      </dgm:t>
    </dgm:pt>
    <dgm:pt modelId="{5E01870B-95F8-4D42-8C3D-2C18E559CEC9}" type="pres">
      <dgm:prSet presAssocID="{025AFD6C-4AAD-4E16-AA39-361FB3C88138}" presName="text0" presStyleLbl="node1" presStyleIdx="3" presStyleCnt="6" custScaleX="168726" custScaleY="74990">
        <dgm:presLayoutVars>
          <dgm:bulletEnabled val="1"/>
        </dgm:presLayoutVars>
      </dgm:prSet>
      <dgm:spPr>
        <a:prstGeom prst="rect">
          <a:avLst/>
        </a:prstGeom>
      </dgm:spPr>
      <dgm:t>
        <a:bodyPr/>
        <a:lstStyle/>
        <a:p>
          <a:endParaRPr lang="de-DE"/>
        </a:p>
      </dgm:t>
    </dgm:pt>
    <dgm:pt modelId="{5C1ADB14-610B-4E07-A6FF-29FE406461BA}" type="pres">
      <dgm:prSet presAssocID="{FFAC071A-7C73-4961-9EB7-73E2DB1EC408}" presName="Name56" presStyleLbl="parChTrans1D2" presStyleIdx="3" presStyleCnt="5"/>
      <dgm:spPr/>
      <dgm:t>
        <a:bodyPr/>
        <a:lstStyle/>
        <a:p>
          <a:endParaRPr lang="de-DE"/>
        </a:p>
      </dgm:t>
    </dgm:pt>
    <dgm:pt modelId="{FF758673-A36A-4CAE-A415-DC8EC5A8F640}" type="pres">
      <dgm:prSet presAssocID="{257FF96A-3CCA-4860-A93A-430E38D22FF3}" presName="text0" presStyleLbl="node1" presStyleIdx="4" presStyleCnt="6" custScaleX="168726" custScaleY="74990">
        <dgm:presLayoutVars>
          <dgm:bulletEnabled val="1"/>
        </dgm:presLayoutVars>
      </dgm:prSet>
      <dgm:spPr>
        <a:prstGeom prst="rect">
          <a:avLst/>
        </a:prstGeom>
      </dgm:spPr>
      <dgm:t>
        <a:bodyPr/>
        <a:lstStyle/>
        <a:p>
          <a:endParaRPr lang="de-DE"/>
        </a:p>
      </dgm:t>
    </dgm:pt>
    <dgm:pt modelId="{C24640B6-C9A5-4D88-9FA8-7319A644734C}" type="pres">
      <dgm:prSet presAssocID="{8063FA94-E88E-4B82-BB09-DFA069B3346C}" presName="Name56" presStyleLbl="parChTrans1D2" presStyleIdx="4" presStyleCnt="5"/>
      <dgm:spPr/>
      <dgm:t>
        <a:bodyPr/>
        <a:lstStyle/>
        <a:p>
          <a:endParaRPr lang="de-DE"/>
        </a:p>
      </dgm:t>
    </dgm:pt>
    <dgm:pt modelId="{60B7FADF-D790-4B51-90F6-CC6CE92071F0}" type="pres">
      <dgm:prSet presAssocID="{BDA13853-118A-4497-9DFE-2CC79E6EF439}" presName="text0" presStyleLbl="node1" presStyleIdx="5" presStyleCnt="6" custScaleX="168726" custScaleY="74990">
        <dgm:presLayoutVars>
          <dgm:bulletEnabled val="1"/>
        </dgm:presLayoutVars>
      </dgm:prSet>
      <dgm:spPr>
        <a:prstGeom prst="rect">
          <a:avLst/>
        </a:prstGeom>
      </dgm:spPr>
      <dgm:t>
        <a:bodyPr/>
        <a:lstStyle/>
        <a:p>
          <a:endParaRPr lang="de-DE"/>
        </a:p>
      </dgm:t>
    </dgm:pt>
  </dgm:ptLst>
  <dgm:cxnLst>
    <dgm:cxn modelId="{38F9EF66-0D73-47D6-A5E1-475179E66D33}" type="presOf" srcId="{DDA45EB6-B15A-4C3F-B76E-76069309CD60}" destId="{838C31A1-371D-448E-8686-A066E37D288D}" srcOrd="0" destOrd="0" presId="urn:microsoft.com/office/officeart/2008/layout/RadialCluster"/>
    <dgm:cxn modelId="{51125566-A542-42A6-B3BC-EB8753947BA0}" type="presOf" srcId="{FFAC071A-7C73-4961-9EB7-73E2DB1EC408}" destId="{5C1ADB14-610B-4E07-A6FF-29FE406461BA}" srcOrd="0" destOrd="0" presId="urn:microsoft.com/office/officeart/2008/layout/RadialCluster"/>
    <dgm:cxn modelId="{64DEEBFE-F06D-4505-9160-51ED2AE16E98}" srcId="{056DBD95-D8D5-4D8D-AA96-A30BD738C821}" destId="{DDA45EB6-B15A-4C3F-B76E-76069309CD60}" srcOrd="0" destOrd="0" parTransId="{50DD4CAD-07F6-4363-B4E0-1AB892BDFB08}" sibTransId="{41E424C4-0587-4648-9496-E030135B3F87}"/>
    <dgm:cxn modelId="{22118327-97C4-4497-AF0F-ABED0A545458}" srcId="{DDA45EB6-B15A-4C3F-B76E-76069309CD60}" destId="{40F01950-A8AA-42CE-A526-42AF29A0C6B5}" srcOrd="0" destOrd="0" parTransId="{4E27F0AC-3815-4783-B969-90FEEF47F6AC}" sibTransId="{A250E7AD-DF1A-4A71-81B9-610D5676C65C}"/>
    <dgm:cxn modelId="{0D22A4D6-FEF0-46A3-869F-DAE2CB26E132}" type="presOf" srcId="{056DBD95-D8D5-4D8D-AA96-A30BD738C821}" destId="{8D31C3A0-1C81-4DBB-9A07-8311B4827A95}" srcOrd="0" destOrd="0" presId="urn:microsoft.com/office/officeart/2008/layout/RadialCluster"/>
    <dgm:cxn modelId="{419788EE-D427-4A37-A772-8830E1B86BF6}" type="presOf" srcId="{40F01950-A8AA-42CE-A526-42AF29A0C6B5}" destId="{13F110B2-142C-4E96-980A-00537964071E}" srcOrd="0" destOrd="0" presId="urn:microsoft.com/office/officeart/2008/layout/RadialCluster"/>
    <dgm:cxn modelId="{2B0AEBB7-EE97-476B-BC80-E8804D1C9DF0}" type="presOf" srcId="{4E27F0AC-3815-4783-B969-90FEEF47F6AC}" destId="{9340FF2B-904E-4206-8AD1-2E82EC5D7EF3}" srcOrd="0" destOrd="0" presId="urn:microsoft.com/office/officeart/2008/layout/RadialCluster"/>
    <dgm:cxn modelId="{CEA99D5D-5442-4D0E-AFB1-CD5E175F0BD1}" type="presOf" srcId="{92C312A0-E30C-4A17-9052-84A1C40DED03}" destId="{463F8309-2907-43BB-8EB7-41F9E551C68A}" srcOrd="0" destOrd="0" presId="urn:microsoft.com/office/officeart/2008/layout/RadialCluster"/>
    <dgm:cxn modelId="{8D725B30-6E51-4A63-8412-131354C25808}" type="presOf" srcId="{8063FA94-E88E-4B82-BB09-DFA069B3346C}" destId="{C24640B6-C9A5-4D88-9FA8-7319A644734C}" srcOrd="0" destOrd="0" presId="urn:microsoft.com/office/officeart/2008/layout/RadialCluster"/>
    <dgm:cxn modelId="{C6CA97E6-FE6A-4268-8DDA-542F7054A9A8}" type="presOf" srcId="{4F90E6E0-F675-41B6-9591-8E8B8399F161}" destId="{7E86FAA3-EE0F-443A-9914-6F7E1CCAC51D}" srcOrd="0" destOrd="0" presId="urn:microsoft.com/office/officeart/2008/layout/RadialCluster"/>
    <dgm:cxn modelId="{591F239C-6DAE-4DC8-B33B-94D82E68885C}" type="presOf" srcId="{257FF96A-3CCA-4860-A93A-430E38D22FF3}" destId="{FF758673-A36A-4CAE-A415-DC8EC5A8F640}" srcOrd="0" destOrd="0" presId="urn:microsoft.com/office/officeart/2008/layout/RadialCluster"/>
    <dgm:cxn modelId="{22F093DE-E7CD-4D4E-9DCC-BC25C918701E}" srcId="{DDA45EB6-B15A-4C3F-B76E-76069309CD60}" destId="{025AFD6C-4AAD-4E16-AA39-361FB3C88138}" srcOrd="2" destOrd="0" parTransId="{4F90E6E0-F675-41B6-9591-8E8B8399F161}" sibTransId="{AD45B043-CF07-4B2B-BA6C-04BE9CD4F80C}"/>
    <dgm:cxn modelId="{4C963584-5EA8-4FF7-A3EC-D46CB084728E}" srcId="{DDA45EB6-B15A-4C3F-B76E-76069309CD60}" destId="{92C312A0-E30C-4A17-9052-84A1C40DED03}" srcOrd="1" destOrd="0" parTransId="{7F68B317-08F8-4643-B512-6310010E2A45}" sibTransId="{2B5B78AC-A44E-4FC2-8A84-7AA1A3DFA15E}"/>
    <dgm:cxn modelId="{03613AA3-DA9F-4F10-845E-7A4F7F2A0E8A}" srcId="{DDA45EB6-B15A-4C3F-B76E-76069309CD60}" destId="{257FF96A-3CCA-4860-A93A-430E38D22FF3}" srcOrd="3" destOrd="0" parTransId="{FFAC071A-7C73-4961-9EB7-73E2DB1EC408}" sibTransId="{2928E61E-418E-4EED-BC37-BA5D8BF3AFAC}"/>
    <dgm:cxn modelId="{2C08751B-F40F-4DB5-8A5E-9162A6EB7CCE}" srcId="{DDA45EB6-B15A-4C3F-B76E-76069309CD60}" destId="{BDA13853-118A-4497-9DFE-2CC79E6EF439}" srcOrd="4" destOrd="0" parTransId="{8063FA94-E88E-4B82-BB09-DFA069B3346C}" sibTransId="{9C2F4910-ADA1-41E9-8921-DF443B2B5CAA}"/>
    <dgm:cxn modelId="{C4F48015-0428-4CE9-A7FD-81302E22847C}" type="presOf" srcId="{7F68B317-08F8-4643-B512-6310010E2A45}" destId="{62908C26-6533-4020-861E-09A6CCFD9E61}" srcOrd="0" destOrd="0" presId="urn:microsoft.com/office/officeart/2008/layout/RadialCluster"/>
    <dgm:cxn modelId="{B1274C46-C214-4A02-B812-33AB2DB39962}" type="presOf" srcId="{025AFD6C-4AAD-4E16-AA39-361FB3C88138}" destId="{5E01870B-95F8-4D42-8C3D-2C18E559CEC9}" srcOrd="0" destOrd="0" presId="urn:microsoft.com/office/officeart/2008/layout/RadialCluster"/>
    <dgm:cxn modelId="{FA57E92E-267A-4AB2-A5D0-9094E11E8444}" type="presOf" srcId="{BDA13853-118A-4497-9DFE-2CC79E6EF439}" destId="{60B7FADF-D790-4B51-90F6-CC6CE92071F0}" srcOrd="0" destOrd="0" presId="urn:microsoft.com/office/officeart/2008/layout/RadialCluster"/>
    <dgm:cxn modelId="{5041D650-3FFA-42B3-9487-F42D2A1FF1F6}" type="presParOf" srcId="{8D31C3A0-1C81-4DBB-9A07-8311B4827A95}" destId="{8CD8D523-5810-4BD2-BB32-11C1CCCD5238}" srcOrd="0" destOrd="0" presId="urn:microsoft.com/office/officeart/2008/layout/RadialCluster"/>
    <dgm:cxn modelId="{2A4E5F1E-FCEF-47A0-A0E7-89DCF9ACAA36}" type="presParOf" srcId="{8CD8D523-5810-4BD2-BB32-11C1CCCD5238}" destId="{838C31A1-371D-448E-8686-A066E37D288D}" srcOrd="0" destOrd="0" presId="urn:microsoft.com/office/officeart/2008/layout/RadialCluster"/>
    <dgm:cxn modelId="{F333D6C3-8236-4B47-9907-D7687FB5054B}" type="presParOf" srcId="{8CD8D523-5810-4BD2-BB32-11C1CCCD5238}" destId="{9340FF2B-904E-4206-8AD1-2E82EC5D7EF3}" srcOrd="1" destOrd="0" presId="urn:microsoft.com/office/officeart/2008/layout/RadialCluster"/>
    <dgm:cxn modelId="{180BAD4D-12AD-4EA7-9DD3-E14A25470C65}" type="presParOf" srcId="{8CD8D523-5810-4BD2-BB32-11C1CCCD5238}" destId="{13F110B2-142C-4E96-980A-00537964071E}" srcOrd="2" destOrd="0" presId="urn:microsoft.com/office/officeart/2008/layout/RadialCluster"/>
    <dgm:cxn modelId="{A13413F3-B7A3-459C-972D-B3C1074C0334}" type="presParOf" srcId="{8CD8D523-5810-4BD2-BB32-11C1CCCD5238}" destId="{62908C26-6533-4020-861E-09A6CCFD9E61}" srcOrd="3" destOrd="0" presId="urn:microsoft.com/office/officeart/2008/layout/RadialCluster"/>
    <dgm:cxn modelId="{540C2BE2-2D23-4ECA-A3F8-3CA571879D2D}" type="presParOf" srcId="{8CD8D523-5810-4BD2-BB32-11C1CCCD5238}" destId="{463F8309-2907-43BB-8EB7-41F9E551C68A}" srcOrd="4" destOrd="0" presId="urn:microsoft.com/office/officeart/2008/layout/RadialCluster"/>
    <dgm:cxn modelId="{07032B46-2BC9-49B4-BD5A-905C060EBC79}" type="presParOf" srcId="{8CD8D523-5810-4BD2-BB32-11C1CCCD5238}" destId="{7E86FAA3-EE0F-443A-9914-6F7E1CCAC51D}" srcOrd="5" destOrd="0" presId="urn:microsoft.com/office/officeart/2008/layout/RadialCluster"/>
    <dgm:cxn modelId="{99514087-C2C4-4F7D-A01E-C475F0960779}" type="presParOf" srcId="{8CD8D523-5810-4BD2-BB32-11C1CCCD5238}" destId="{5E01870B-95F8-4D42-8C3D-2C18E559CEC9}" srcOrd="6" destOrd="0" presId="urn:microsoft.com/office/officeart/2008/layout/RadialCluster"/>
    <dgm:cxn modelId="{7AC8906B-9C66-4DBA-8A3E-F24A686792A1}" type="presParOf" srcId="{8CD8D523-5810-4BD2-BB32-11C1CCCD5238}" destId="{5C1ADB14-610B-4E07-A6FF-29FE406461BA}" srcOrd="7" destOrd="0" presId="urn:microsoft.com/office/officeart/2008/layout/RadialCluster"/>
    <dgm:cxn modelId="{E4FF928F-C2F0-41C2-9F41-D9DFE63C9987}" type="presParOf" srcId="{8CD8D523-5810-4BD2-BB32-11C1CCCD5238}" destId="{FF758673-A36A-4CAE-A415-DC8EC5A8F640}" srcOrd="8" destOrd="0" presId="urn:microsoft.com/office/officeart/2008/layout/RadialCluster"/>
    <dgm:cxn modelId="{CA135357-DDFE-42B9-85E3-047AC89B329C}" type="presParOf" srcId="{8CD8D523-5810-4BD2-BB32-11C1CCCD5238}" destId="{C24640B6-C9A5-4D88-9FA8-7319A644734C}" srcOrd="9" destOrd="0" presId="urn:microsoft.com/office/officeart/2008/layout/RadialCluster"/>
    <dgm:cxn modelId="{7F6791B2-16DF-4D2B-9435-88B7550006B0}" type="presParOf" srcId="{8CD8D523-5810-4BD2-BB32-11C1CCCD5238}" destId="{60B7FADF-D790-4B51-90F6-CC6CE92071F0}" srcOrd="10" destOrd="0" presId="urn:microsoft.com/office/officeart/2008/layout/RadialCluster"/>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B29589-4F58-4587-9275-036535B9F735}"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A66EF4E3-117B-4B7E-8F3D-6FA73A906CDD}">
      <dgm:prSet phldrT="[Text]" custT="1"/>
      <dgm:spPr>
        <a:solidFill>
          <a:schemeClr val="bg1"/>
        </a:solidFill>
        <a:ln>
          <a:solidFill>
            <a:srgbClr val="FDBB5E"/>
          </a:solidFill>
        </a:ln>
      </dgm:spPr>
      <dgm:t>
        <a:bodyPr/>
        <a:lstStyle/>
        <a:p>
          <a:r>
            <a:rPr lang="de-AT" sz="1400" dirty="0">
              <a:solidFill>
                <a:schemeClr val="tx1"/>
              </a:solidFill>
            </a:rPr>
            <a:t>Präsentation</a:t>
          </a:r>
          <a:endParaRPr lang="de-DE" sz="1400" dirty="0"/>
        </a:p>
      </dgm:t>
    </dgm:pt>
    <dgm:pt modelId="{900E893D-43B9-4440-80CD-9DF0731231F4}" type="parTrans" cxnId="{166A5FB7-727E-47F7-B9E3-45903866C2C9}">
      <dgm:prSet/>
      <dgm:spPr/>
      <dgm:t>
        <a:bodyPr/>
        <a:lstStyle/>
        <a:p>
          <a:endParaRPr lang="de-DE"/>
        </a:p>
      </dgm:t>
    </dgm:pt>
    <dgm:pt modelId="{44496B01-B09B-4F1A-97FC-591546FB0190}" type="sibTrans" cxnId="{166A5FB7-727E-47F7-B9E3-45903866C2C9}">
      <dgm:prSet/>
      <dgm:spPr>
        <a:solidFill>
          <a:srgbClr val="FFF3CD"/>
        </a:solidFill>
      </dgm:spPr>
      <dgm:t>
        <a:bodyPr/>
        <a:lstStyle/>
        <a:p>
          <a:endParaRPr lang="de-DE"/>
        </a:p>
      </dgm:t>
    </dgm:pt>
    <dgm:pt modelId="{1BB3AC15-8B51-4B92-A891-0A1F861077CA}">
      <dgm:prSet custT="1"/>
      <dgm:spPr>
        <a:solidFill>
          <a:schemeClr val="bg1"/>
        </a:solidFill>
        <a:ln>
          <a:solidFill>
            <a:srgbClr val="FDBB5E"/>
          </a:solidFill>
        </a:ln>
      </dgm:spPr>
      <dgm:t>
        <a:bodyPr/>
        <a:lstStyle/>
        <a:p>
          <a:r>
            <a:rPr lang="de-AT" sz="1400">
              <a:solidFill>
                <a:schemeClr val="tx1"/>
              </a:solidFill>
            </a:rPr>
            <a:t>Reader</a:t>
          </a:r>
          <a:endParaRPr lang="de-AT" sz="1400" dirty="0">
            <a:solidFill>
              <a:schemeClr val="tx1"/>
            </a:solidFill>
          </a:endParaRPr>
        </a:p>
      </dgm:t>
    </dgm:pt>
    <dgm:pt modelId="{FE55E055-30B2-4C5B-8D3C-B9DC41BC4D40}" type="parTrans" cxnId="{152FABFB-0890-4681-AD40-931990957D6C}">
      <dgm:prSet/>
      <dgm:spPr/>
      <dgm:t>
        <a:bodyPr/>
        <a:lstStyle/>
        <a:p>
          <a:endParaRPr lang="de-DE"/>
        </a:p>
      </dgm:t>
    </dgm:pt>
    <dgm:pt modelId="{281CACE7-6B9D-48D6-92B2-E0EE2F6FF653}" type="sibTrans" cxnId="{152FABFB-0890-4681-AD40-931990957D6C}">
      <dgm:prSet/>
      <dgm:spPr>
        <a:solidFill>
          <a:srgbClr val="FFF3CD"/>
        </a:solidFill>
      </dgm:spPr>
      <dgm:t>
        <a:bodyPr/>
        <a:lstStyle/>
        <a:p>
          <a:endParaRPr lang="de-DE"/>
        </a:p>
      </dgm:t>
    </dgm:pt>
    <dgm:pt modelId="{EA8B631A-1C4F-4AE6-8E46-0148156FD6D6}">
      <dgm:prSet custT="1"/>
      <dgm:spPr>
        <a:solidFill>
          <a:schemeClr val="bg1"/>
        </a:solidFill>
        <a:ln>
          <a:solidFill>
            <a:srgbClr val="FDBB5E"/>
          </a:solidFill>
        </a:ln>
      </dgm:spPr>
      <dgm:t>
        <a:bodyPr/>
        <a:lstStyle/>
        <a:p>
          <a:r>
            <a:rPr lang="de-AT" sz="1400">
              <a:solidFill>
                <a:schemeClr val="tx1"/>
              </a:solidFill>
            </a:rPr>
            <a:t>Filmübung</a:t>
          </a:r>
          <a:endParaRPr lang="de-AT" sz="1400" dirty="0">
            <a:solidFill>
              <a:schemeClr val="tx1"/>
            </a:solidFill>
          </a:endParaRPr>
        </a:p>
      </dgm:t>
    </dgm:pt>
    <dgm:pt modelId="{FBD914CB-410A-4AC2-948C-E06650D5FDB9}" type="parTrans" cxnId="{A4BEF379-DFB7-4548-BF4D-DC486C77CD50}">
      <dgm:prSet/>
      <dgm:spPr/>
      <dgm:t>
        <a:bodyPr/>
        <a:lstStyle/>
        <a:p>
          <a:endParaRPr lang="de-DE"/>
        </a:p>
      </dgm:t>
    </dgm:pt>
    <dgm:pt modelId="{BA81E4BF-3FF7-44FC-BCE2-DA1DA7224BD9}" type="sibTrans" cxnId="{A4BEF379-DFB7-4548-BF4D-DC486C77CD50}">
      <dgm:prSet/>
      <dgm:spPr>
        <a:solidFill>
          <a:srgbClr val="FFF3CD"/>
        </a:solidFill>
      </dgm:spPr>
      <dgm:t>
        <a:bodyPr/>
        <a:lstStyle/>
        <a:p>
          <a:endParaRPr lang="de-DE"/>
        </a:p>
      </dgm:t>
    </dgm:pt>
    <dgm:pt modelId="{E2486ADC-7E59-4098-9CCD-E04344F9E05B}">
      <dgm:prSet custT="1"/>
      <dgm:spPr>
        <a:solidFill>
          <a:schemeClr val="bg1"/>
        </a:solidFill>
        <a:ln>
          <a:solidFill>
            <a:srgbClr val="FDBB5E"/>
          </a:solidFill>
        </a:ln>
      </dgm:spPr>
      <dgm:t>
        <a:bodyPr/>
        <a:lstStyle/>
        <a:p>
          <a:r>
            <a:rPr lang="de-AT" sz="1400">
              <a:solidFill>
                <a:schemeClr val="tx1"/>
              </a:solidFill>
            </a:rPr>
            <a:t>Interaktive Übungen</a:t>
          </a:r>
          <a:endParaRPr lang="de-AT" sz="1400" dirty="0">
            <a:solidFill>
              <a:schemeClr val="tx1"/>
            </a:solidFill>
          </a:endParaRPr>
        </a:p>
      </dgm:t>
    </dgm:pt>
    <dgm:pt modelId="{C3F10D2E-ACD9-4EB0-A8D8-3BF355E6F217}" type="parTrans" cxnId="{3E62A3D5-BD09-4F1B-8616-7CBC1814A96E}">
      <dgm:prSet/>
      <dgm:spPr/>
      <dgm:t>
        <a:bodyPr/>
        <a:lstStyle/>
        <a:p>
          <a:endParaRPr lang="de-DE"/>
        </a:p>
      </dgm:t>
    </dgm:pt>
    <dgm:pt modelId="{4CD54B6C-D533-42CE-8830-05A6F41EAF32}" type="sibTrans" cxnId="{3E62A3D5-BD09-4F1B-8616-7CBC1814A96E}">
      <dgm:prSet/>
      <dgm:spPr>
        <a:solidFill>
          <a:srgbClr val="FFF3CD"/>
        </a:solidFill>
      </dgm:spPr>
      <dgm:t>
        <a:bodyPr/>
        <a:lstStyle/>
        <a:p>
          <a:endParaRPr lang="de-DE"/>
        </a:p>
      </dgm:t>
    </dgm:pt>
    <dgm:pt modelId="{F3E03F3D-43CD-4FFB-B586-7DE5990EE954}">
      <dgm:prSet custT="1"/>
      <dgm:spPr>
        <a:solidFill>
          <a:schemeClr val="bg1"/>
        </a:solidFill>
        <a:ln>
          <a:solidFill>
            <a:srgbClr val="FDBB5E"/>
          </a:solidFill>
        </a:ln>
      </dgm:spPr>
      <dgm:t>
        <a:bodyPr/>
        <a:lstStyle/>
        <a:p>
          <a:r>
            <a:rPr lang="de-AT" sz="1400" dirty="0">
              <a:solidFill>
                <a:schemeClr val="tx1"/>
              </a:solidFill>
            </a:rPr>
            <a:t>Weiterführ-ende Links</a:t>
          </a:r>
        </a:p>
      </dgm:t>
    </dgm:pt>
    <dgm:pt modelId="{61E85E5B-B7CB-42B9-AFF1-46C2B083917F}" type="parTrans" cxnId="{8E9B9CBC-BA0C-441B-AE17-892E548F71C6}">
      <dgm:prSet/>
      <dgm:spPr/>
      <dgm:t>
        <a:bodyPr/>
        <a:lstStyle/>
        <a:p>
          <a:endParaRPr lang="de-DE"/>
        </a:p>
      </dgm:t>
    </dgm:pt>
    <dgm:pt modelId="{7B37B3DD-D645-4367-B36E-75A3C27EC2D7}" type="sibTrans" cxnId="{8E9B9CBC-BA0C-441B-AE17-892E548F71C6}">
      <dgm:prSet/>
      <dgm:spPr/>
      <dgm:t>
        <a:bodyPr/>
        <a:lstStyle/>
        <a:p>
          <a:endParaRPr lang="de-DE"/>
        </a:p>
      </dgm:t>
    </dgm:pt>
    <dgm:pt modelId="{3EEB6023-7D7A-4C5F-AFE2-E093A87FAC8D}" type="pres">
      <dgm:prSet presAssocID="{A3B29589-4F58-4587-9275-036535B9F735}" presName="linearFlow" presStyleCnt="0">
        <dgm:presLayoutVars>
          <dgm:dir/>
          <dgm:resizeHandles val="exact"/>
        </dgm:presLayoutVars>
      </dgm:prSet>
      <dgm:spPr/>
    </dgm:pt>
    <dgm:pt modelId="{FF467E79-7C02-4C65-ACA0-085BF397E855}" type="pres">
      <dgm:prSet presAssocID="{A66EF4E3-117B-4B7E-8F3D-6FA73A906CDD}" presName="node" presStyleLbl="node1" presStyleIdx="0" presStyleCnt="5">
        <dgm:presLayoutVars>
          <dgm:bulletEnabled val="1"/>
        </dgm:presLayoutVars>
      </dgm:prSet>
      <dgm:spPr>
        <a:prstGeom prst="rect">
          <a:avLst/>
        </a:prstGeom>
      </dgm:spPr>
      <dgm:t>
        <a:bodyPr/>
        <a:lstStyle/>
        <a:p>
          <a:endParaRPr lang="de-DE"/>
        </a:p>
      </dgm:t>
    </dgm:pt>
    <dgm:pt modelId="{37CABAAB-853C-4CDD-81BF-CF7FC1754D8C}" type="pres">
      <dgm:prSet presAssocID="{44496B01-B09B-4F1A-97FC-591546FB0190}" presName="spacerL" presStyleCnt="0"/>
      <dgm:spPr/>
    </dgm:pt>
    <dgm:pt modelId="{001DB006-737C-44D4-916D-841208FB80F2}" type="pres">
      <dgm:prSet presAssocID="{44496B01-B09B-4F1A-97FC-591546FB0190}" presName="sibTrans" presStyleLbl="sibTrans2D1" presStyleIdx="0" presStyleCnt="4"/>
      <dgm:spPr/>
      <dgm:t>
        <a:bodyPr/>
        <a:lstStyle/>
        <a:p>
          <a:endParaRPr lang="de-DE"/>
        </a:p>
      </dgm:t>
    </dgm:pt>
    <dgm:pt modelId="{77F28088-A3BC-4571-AA4C-E15116A4DECB}" type="pres">
      <dgm:prSet presAssocID="{44496B01-B09B-4F1A-97FC-591546FB0190}" presName="spacerR" presStyleCnt="0"/>
      <dgm:spPr/>
    </dgm:pt>
    <dgm:pt modelId="{9C53DE74-0097-4F3B-8AE2-BDEDC4D84CBE}" type="pres">
      <dgm:prSet presAssocID="{1BB3AC15-8B51-4B92-A891-0A1F861077CA}" presName="node" presStyleLbl="node1" presStyleIdx="1" presStyleCnt="5">
        <dgm:presLayoutVars>
          <dgm:bulletEnabled val="1"/>
        </dgm:presLayoutVars>
      </dgm:prSet>
      <dgm:spPr>
        <a:prstGeom prst="rect">
          <a:avLst/>
        </a:prstGeom>
      </dgm:spPr>
      <dgm:t>
        <a:bodyPr/>
        <a:lstStyle/>
        <a:p>
          <a:endParaRPr lang="de-DE"/>
        </a:p>
      </dgm:t>
    </dgm:pt>
    <dgm:pt modelId="{6E0ACD15-ADDF-4048-A758-EB51DA062D24}" type="pres">
      <dgm:prSet presAssocID="{281CACE7-6B9D-48D6-92B2-E0EE2F6FF653}" presName="spacerL" presStyleCnt="0"/>
      <dgm:spPr/>
    </dgm:pt>
    <dgm:pt modelId="{37AF5E4D-D1DD-4D75-87F2-B5C6671657B0}" type="pres">
      <dgm:prSet presAssocID="{281CACE7-6B9D-48D6-92B2-E0EE2F6FF653}" presName="sibTrans" presStyleLbl="sibTrans2D1" presStyleIdx="1" presStyleCnt="4"/>
      <dgm:spPr/>
      <dgm:t>
        <a:bodyPr/>
        <a:lstStyle/>
        <a:p>
          <a:endParaRPr lang="de-DE"/>
        </a:p>
      </dgm:t>
    </dgm:pt>
    <dgm:pt modelId="{BC2B3C1A-1333-4AF3-A797-3E4809E43C67}" type="pres">
      <dgm:prSet presAssocID="{281CACE7-6B9D-48D6-92B2-E0EE2F6FF653}" presName="spacerR" presStyleCnt="0"/>
      <dgm:spPr/>
    </dgm:pt>
    <dgm:pt modelId="{B32A4C6F-FF68-4781-89D9-2C0AAE9620B2}" type="pres">
      <dgm:prSet presAssocID="{EA8B631A-1C4F-4AE6-8E46-0148156FD6D6}" presName="node" presStyleLbl="node1" presStyleIdx="2" presStyleCnt="5">
        <dgm:presLayoutVars>
          <dgm:bulletEnabled val="1"/>
        </dgm:presLayoutVars>
      </dgm:prSet>
      <dgm:spPr>
        <a:prstGeom prst="rect">
          <a:avLst/>
        </a:prstGeom>
      </dgm:spPr>
      <dgm:t>
        <a:bodyPr/>
        <a:lstStyle/>
        <a:p>
          <a:endParaRPr lang="de-DE"/>
        </a:p>
      </dgm:t>
    </dgm:pt>
    <dgm:pt modelId="{A6C51C2D-19AF-4F12-82F2-FC4B281FF599}" type="pres">
      <dgm:prSet presAssocID="{BA81E4BF-3FF7-44FC-BCE2-DA1DA7224BD9}" presName="spacerL" presStyleCnt="0"/>
      <dgm:spPr/>
    </dgm:pt>
    <dgm:pt modelId="{BC9AB908-BA64-4AC2-95F8-D67370343E3C}" type="pres">
      <dgm:prSet presAssocID="{BA81E4BF-3FF7-44FC-BCE2-DA1DA7224BD9}" presName="sibTrans" presStyleLbl="sibTrans2D1" presStyleIdx="2" presStyleCnt="4"/>
      <dgm:spPr/>
      <dgm:t>
        <a:bodyPr/>
        <a:lstStyle/>
        <a:p>
          <a:endParaRPr lang="de-DE"/>
        </a:p>
      </dgm:t>
    </dgm:pt>
    <dgm:pt modelId="{9942DD2F-AC5E-414E-9B82-0D35859DCFAF}" type="pres">
      <dgm:prSet presAssocID="{BA81E4BF-3FF7-44FC-BCE2-DA1DA7224BD9}" presName="spacerR" presStyleCnt="0"/>
      <dgm:spPr/>
    </dgm:pt>
    <dgm:pt modelId="{87424B02-0F06-44F2-B926-6B88CC8B5C49}" type="pres">
      <dgm:prSet presAssocID="{E2486ADC-7E59-4098-9CCD-E04344F9E05B}" presName="node" presStyleLbl="node1" presStyleIdx="3" presStyleCnt="5">
        <dgm:presLayoutVars>
          <dgm:bulletEnabled val="1"/>
        </dgm:presLayoutVars>
      </dgm:prSet>
      <dgm:spPr>
        <a:prstGeom prst="rect">
          <a:avLst/>
        </a:prstGeom>
      </dgm:spPr>
      <dgm:t>
        <a:bodyPr/>
        <a:lstStyle/>
        <a:p>
          <a:endParaRPr lang="de-DE"/>
        </a:p>
      </dgm:t>
    </dgm:pt>
    <dgm:pt modelId="{38B6848B-DDA7-4B54-BA96-0C076AB87332}" type="pres">
      <dgm:prSet presAssocID="{4CD54B6C-D533-42CE-8830-05A6F41EAF32}" presName="spacerL" presStyleCnt="0"/>
      <dgm:spPr/>
    </dgm:pt>
    <dgm:pt modelId="{490228ED-8E2C-4627-A9A2-AFB1B4BA1691}" type="pres">
      <dgm:prSet presAssocID="{4CD54B6C-D533-42CE-8830-05A6F41EAF32}" presName="sibTrans" presStyleLbl="sibTrans2D1" presStyleIdx="3" presStyleCnt="4"/>
      <dgm:spPr>
        <a:prstGeom prst="mathPlus">
          <a:avLst/>
        </a:prstGeom>
      </dgm:spPr>
      <dgm:t>
        <a:bodyPr/>
        <a:lstStyle/>
        <a:p>
          <a:endParaRPr lang="de-DE"/>
        </a:p>
      </dgm:t>
    </dgm:pt>
    <dgm:pt modelId="{D67F579A-0BF3-4B01-A464-85EC6CBE7A07}" type="pres">
      <dgm:prSet presAssocID="{4CD54B6C-D533-42CE-8830-05A6F41EAF32}" presName="spacerR" presStyleCnt="0"/>
      <dgm:spPr/>
    </dgm:pt>
    <dgm:pt modelId="{A3EE9A92-C158-4A6F-ADB2-26D458A4FD4E}" type="pres">
      <dgm:prSet presAssocID="{F3E03F3D-43CD-4FFB-B586-7DE5990EE954}" presName="node" presStyleLbl="node1" presStyleIdx="4" presStyleCnt="5">
        <dgm:presLayoutVars>
          <dgm:bulletEnabled val="1"/>
        </dgm:presLayoutVars>
      </dgm:prSet>
      <dgm:spPr>
        <a:prstGeom prst="rect">
          <a:avLst/>
        </a:prstGeom>
      </dgm:spPr>
      <dgm:t>
        <a:bodyPr/>
        <a:lstStyle/>
        <a:p>
          <a:endParaRPr lang="de-DE"/>
        </a:p>
      </dgm:t>
    </dgm:pt>
  </dgm:ptLst>
  <dgm:cxnLst>
    <dgm:cxn modelId="{7835D816-FF6F-4DCD-831E-5FCC492767EE}" type="presOf" srcId="{BA81E4BF-3FF7-44FC-BCE2-DA1DA7224BD9}" destId="{BC9AB908-BA64-4AC2-95F8-D67370343E3C}" srcOrd="0" destOrd="0" presId="urn:microsoft.com/office/officeart/2005/8/layout/equation1"/>
    <dgm:cxn modelId="{8E9B9CBC-BA0C-441B-AE17-892E548F71C6}" srcId="{A3B29589-4F58-4587-9275-036535B9F735}" destId="{F3E03F3D-43CD-4FFB-B586-7DE5990EE954}" srcOrd="4" destOrd="0" parTransId="{61E85E5B-B7CB-42B9-AFF1-46C2B083917F}" sibTransId="{7B37B3DD-D645-4367-B36E-75A3C27EC2D7}"/>
    <dgm:cxn modelId="{F673E4CF-4EC2-42D6-A2F5-59DEA4AD3322}" type="presOf" srcId="{A3B29589-4F58-4587-9275-036535B9F735}" destId="{3EEB6023-7D7A-4C5F-AFE2-E093A87FAC8D}" srcOrd="0" destOrd="0" presId="urn:microsoft.com/office/officeart/2005/8/layout/equation1"/>
    <dgm:cxn modelId="{152FABFB-0890-4681-AD40-931990957D6C}" srcId="{A3B29589-4F58-4587-9275-036535B9F735}" destId="{1BB3AC15-8B51-4B92-A891-0A1F861077CA}" srcOrd="1" destOrd="0" parTransId="{FE55E055-30B2-4C5B-8D3C-B9DC41BC4D40}" sibTransId="{281CACE7-6B9D-48D6-92B2-E0EE2F6FF653}"/>
    <dgm:cxn modelId="{7F2F30AB-F9D9-48A4-B341-FCB6B1B370FE}" type="presOf" srcId="{A66EF4E3-117B-4B7E-8F3D-6FA73A906CDD}" destId="{FF467E79-7C02-4C65-ACA0-085BF397E855}" srcOrd="0" destOrd="0" presId="urn:microsoft.com/office/officeart/2005/8/layout/equation1"/>
    <dgm:cxn modelId="{1072CB65-C034-496F-AB94-E16FFEDAD704}" type="presOf" srcId="{E2486ADC-7E59-4098-9CCD-E04344F9E05B}" destId="{87424B02-0F06-44F2-B926-6B88CC8B5C49}" srcOrd="0" destOrd="0" presId="urn:microsoft.com/office/officeart/2005/8/layout/equation1"/>
    <dgm:cxn modelId="{166A5FB7-727E-47F7-B9E3-45903866C2C9}" srcId="{A3B29589-4F58-4587-9275-036535B9F735}" destId="{A66EF4E3-117B-4B7E-8F3D-6FA73A906CDD}" srcOrd="0" destOrd="0" parTransId="{900E893D-43B9-4440-80CD-9DF0731231F4}" sibTransId="{44496B01-B09B-4F1A-97FC-591546FB0190}"/>
    <dgm:cxn modelId="{422A95A8-4663-4773-9A89-8A95EFD58610}" type="presOf" srcId="{EA8B631A-1C4F-4AE6-8E46-0148156FD6D6}" destId="{B32A4C6F-FF68-4781-89D9-2C0AAE9620B2}" srcOrd="0" destOrd="0" presId="urn:microsoft.com/office/officeart/2005/8/layout/equation1"/>
    <dgm:cxn modelId="{839B900C-7301-4EEC-8E3A-0A87371A7418}" type="presOf" srcId="{44496B01-B09B-4F1A-97FC-591546FB0190}" destId="{001DB006-737C-44D4-916D-841208FB80F2}" srcOrd="0" destOrd="0" presId="urn:microsoft.com/office/officeart/2005/8/layout/equation1"/>
    <dgm:cxn modelId="{A4BEF379-DFB7-4548-BF4D-DC486C77CD50}" srcId="{A3B29589-4F58-4587-9275-036535B9F735}" destId="{EA8B631A-1C4F-4AE6-8E46-0148156FD6D6}" srcOrd="2" destOrd="0" parTransId="{FBD914CB-410A-4AC2-948C-E06650D5FDB9}" sibTransId="{BA81E4BF-3FF7-44FC-BCE2-DA1DA7224BD9}"/>
    <dgm:cxn modelId="{A0FA43E4-BD49-490C-AB35-3C2553219F2C}" type="presOf" srcId="{1BB3AC15-8B51-4B92-A891-0A1F861077CA}" destId="{9C53DE74-0097-4F3B-8AE2-BDEDC4D84CBE}" srcOrd="0" destOrd="0" presId="urn:microsoft.com/office/officeart/2005/8/layout/equation1"/>
    <dgm:cxn modelId="{FA3A106E-D1C7-4CBE-B901-371504B61368}" type="presOf" srcId="{4CD54B6C-D533-42CE-8830-05A6F41EAF32}" destId="{490228ED-8E2C-4627-A9A2-AFB1B4BA1691}" srcOrd="0" destOrd="0" presId="urn:microsoft.com/office/officeart/2005/8/layout/equation1"/>
    <dgm:cxn modelId="{84F0D47A-ACE8-42D8-9409-F646024BF232}" type="presOf" srcId="{F3E03F3D-43CD-4FFB-B586-7DE5990EE954}" destId="{A3EE9A92-C158-4A6F-ADB2-26D458A4FD4E}" srcOrd="0" destOrd="0" presId="urn:microsoft.com/office/officeart/2005/8/layout/equation1"/>
    <dgm:cxn modelId="{885643E5-9044-4381-ACFB-F4B4F9B58771}" type="presOf" srcId="{281CACE7-6B9D-48D6-92B2-E0EE2F6FF653}" destId="{37AF5E4D-D1DD-4D75-87F2-B5C6671657B0}" srcOrd="0" destOrd="0" presId="urn:microsoft.com/office/officeart/2005/8/layout/equation1"/>
    <dgm:cxn modelId="{3E62A3D5-BD09-4F1B-8616-7CBC1814A96E}" srcId="{A3B29589-4F58-4587-9275-036535B9F735}" destId="{E2486ADC-7E59-4098-9CCD-E04344F9E05B}" srcOrd="3" destOrd="0" parTransId="{C3F10D2E-ACD9-4EB0-A8D8-3BF355E6F217}" sibTransId="{4CD54B6C-D533-42CE-8830-05A6F41EAF32}"/>
    <dgm:cxn modelId="{3D6EE245-831C-4085-A8F9-7029A156938A}" type="presParOf" srcId="{3EEB6023-7D7A-4C5F-AFE2-E093A87FAC8D}" destId="{FF467E79-7C02-4C65-ACA0-085BF397E855}" srcOrd="0" destOrd="0" presId="urn:microsoft.com/office/officeart/2005/8/layout/equation1"/>
    <dgm:cxn modelId="{9A4B6EE6-0776-4FAF-9943-CC65EEA642C8}" type="presParOf" srcId="{3EEB6023-7D7A-4C5F-AFE2-E093A87FAC8D}" destId="{37CABAAB-853C-4CDD-81BF-CF7FC1754D8C}" srcOrd="1" destOrd="0" presId="urn:microsoft.com/office/officeart/2005/8/layout/equation1"/>
    <dgm:cxn modelId="{AAB296A9-0EF5-4BEA-ABBD-ECEAF7DFF25D}" type="presParOf" srcId="{3EEB6023-7D7A-4C5F-AFE2-E093A87FAC8D}" destId="{001DB006-737C-44D4-916D-841208FB80F2}" srcOrd="2" destOrd="0" presId="urn:microsoft.com/office/officeart/2005/8/layout/equation1"/>
    <dgm:cxn modelId="{479A06A7-D8F9-47A0-863E-671D3F048CE5}" type="presParOf" srcId="{3EEB6023-7D7A-4C5F-AFE2-E093A87FAC8D}" destId="{77F28088-A3BC-4571-AA4C-E15116A4DECB}" srcOrd="3" destOrd="0" presId="urn:microsoft.com/office/officeart/2005/8/layout/equation1"/>
    <dgm:cxn modelId="{5C2B89CB-7D2A-4577-BC20-A36EEDB40C4F}" type="presParOf" srcId="{3EEB6023-7D7A-4C5F-AFE2-E093A87FAC8D}" destId="{9C53DE74-0097-4F3B-8AE2-BDEDC4D84CBE}" srcOrd="4" destOrd="0" presId="urn:microsoft.com/office/officeart/2005/8/layout/equation1"/>
    <dgm:cxn modelId="{45498A9F-2F44-48CB-8B11-7F6CFD706D89}" type="presParOf" srcId="{3EEB6023-7D7A-4C5F-AFE2-E093A87FAC8D}" destId="{6E0ACD15-ADDF-4048-A758-EB51DA062D24}" srcOrd="5" destOrd="0" presId="urn:microsoft.com/office/officeart/2005/8/layout/equation1"/>
    <dgm:cxn modelId="{DC15E91B-BF8A-4736-83F9-4D472D2E959C}" type="presParOf" srcId="{3EEB6023-7D7A-4C5F-AFE2-E093A87FAC8D}" destId="{37AF5E4D-D1DD-4D75-87F2-B5C6671657B0}" srcOrd="6" destOrd="0" presId="urn:microsoft.com/office/officeart/2005/8/layout/equation1"/>
    <dgm:cxn modelId="{EE6AD4C1-591F-413C-B795-DC0C2D5DD7E5}" type="presParOf" srcId="{3EEB6023-7D7A-4C5F-AFE2-E093A87FAC8D}" destId="{BC2B3C1A-1333-4AF3-A797-3E4809E43C67}" srcOrd="7" destOrd="0" presId="urn:microsoft.com/office/officeart/2005/8/layout/equation1"/>
    <dgm:cxn modelId="{B7A72015-964D-4700-843B-13B7244B5001}" type="presParOf" srcId="{3EEB6023-7D7A-4C5F-AFE2-E093A87FAC8D}" destId="{B32A4C6F-FF68-4781-89D9-2C0AAE9620B2}" srcOrd="8" destOrd="0" presId="urn:microsoft.com/office/officeart/2005/8/layout/equation1"/>
    <dgm:cxn modelId="{2DFC3EFF-8D13-41DF-A9DD-0723C6AE0F06}" type="presParOf" srcId="{3EEB6023-7D7A-4C5F-AFE2-E093A87FAC8D}" destId="{A6C51C2D-19AF-4F12-82F2-FC4B281FF599}" srcOrd="9" destOrd="0" presId="urn:microsoft.com/office/officeart/2005/8/layout/equation1"/>
    <dgm:cxn modelId="{7DBCBCAB-64EE-4F79-A1E2-DDFFC9CE5AAC}" type="presParOf" srcId="{3EEB6023-7D7A-4C5F-AFE2-E093A87FAC8D}" destId="{BC9AB908-BA64-4AC2-95F8-D67370343E3C}" srcOrd="10" destOrd="0" presId="urn:microsoft.com/office/officeart/2005/8/layout/equation1"/>
    <dgm:cxn modelId="{F7A84961-822A-4D18-B347-A3B2FF91A159}" type="presParOf" srcId="{3EEB6023-7D7A-4C5F-AFE2-E093A87FAC8D}" destId="{9942DD2F-AC5E-414E-9B82-0D35859DCFAF}" srcOrd="11" destOrd="0" presId="urn:microsoft.com/office/officeart/2005/8/layout/equation1"/>
    <dgm:cxn modelId="{0C0F894A-281A-4358-8093-C69BA1EAAE23}" type="presParOf" srcId="{3EEB6023-7D7A-4C5F-AFE2-E093A87FAC8D}" destId="{87424B02-0F06-44F2-B926-6B88CC8B5C49}" srcOrd="12" destOrd="0" presId="urn:microsoft.com/office/officeart/2005/8/layout/equation1"/>
    <dgm:cxn modelId="{BE4094E1-AE5A-4D94-8DD5-6915654C1477}" type="presParOf" srcId="{3EEB6023-7D7A-4C5F-AFE2-E093A87FAC8D}" destId="{38B6848B-DDA7-4B54-BA96-0C076AB87332}" srcOrd="13" destOrd="0" presId="urn:microsoft.com/office/officeart/2005/8/layout/equation1"/>
    <dgm:cxn modelId="{834095B9-6216-4FA1-ADAB-6B86576A8578}" type="presParOf" srcId="{3EEB6023-7D7A-4C5F-AFE2-E093A87FAC8D}" destId="{490228ED-8E2C-4627-A9A2-AFB1B4BA1691}" srcOrd="14" destOrd="0" presId="urn:microsoft.com/office/officeart/2005/8/layout/equation1"/>
    <dgm:cxn modelId="{9BF6833B-B380-4FF0-AF99-780D9B233610}" type="presParOf" srcId="{3EEB6023-7D7A-4C5F-AFE2-E093A87FAC8D}" destId="{D67F579A-0BF3-4B01-A464-85EC6CBE7A07}" srcOrd="15" destOrd="0" presId="urn:microsoft.com/office/officeart/2005/8/layout/equation1"/>
    <dgm:cxn modelId="{CF483500-24A9-43A7-A15F-345673DD105A}" type="presParOf" srcId="{3EEB6023-7D7A-4C5F-AFE2-E093A87FAC8D}" destId="{A3EE9A92-C158-4A6F-ADB2-26D458A4FD4E}" srcOrd="16"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58909A7-6D81-43F8-BC82-D4B8BD575B73}"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de-DE"/>
        </a:p>
      </dgm:t>
    </dgm:pt>
    <dgm:pt modelId="{0FDC62F6-F371-4EAD-AC49-5D66AECD875E}">
      <dgm:prSet phldrT="[Text]" custT="1"/>
      <dgm:spPr>
        <a:solidFill>
          <a:schemeClr val="bg1"/>
        </a:solidFill>
        <a:ln w="28575">
          <a:solidFill>
            <a:srgbClr val="FDBB5E"/>
          </a:solidFill>
        </a:ln>
      </dgm:spPr>
      <dgm:t>
        <a:bodyPr/>
        <a:lstStyle/>
        <a:p>
          <a:r>
            <a:rPr lang="de-DE" sz="1800" dirty="0">
              <a:solidFill>
                <a:schemeClr val="tx1"/>
              </a:solidFill>
            </a:rPr>
            <a:t>Integration eines </a:t>
          </a:r>
          <a:r>
            <a:rPr lang="de-DE" sz="1800" b="1" dirty="0">
              <a:solidFill>
                <a:schemeClr val="tx1"/>
              </a:solidFill>
            </a:rPr>
            <a:t>gesamten Lehrmittelpaketes </a:t>
          </a:r>
          <a:endParaRPr lang="de-DE" sz="1800" b="1" dirty="0"/>
        </a:p>
      </dgm:t>
    </dgm:pt>
    <dgm:pt modelId="{5455B41A-477E-4D11-8DB5-39E87C3DE11B}" type="parTrans" cxnId="{FE208C74-1664-49CB-B0DB-D37450ABEC3A}">
      <dgm:prSet/>
      <dgm:spPr/>
      <dgm:t>
        <a:bodyPr/>
        <a:lstStyle/>
        <a:p>
          <a:endParaRPr lang="de-DE"/>
        </a:p>
      </dgm:t>
    </dgm:pt>
    <dgm:pt modelId="{1B184143-67A6-45A8-AAE0-1818F3B9BBB8}" type="sibTrans" cxnId="{FE208C74-1664-49CB-B0DB-D37450ABEC3A}">
      <dgm:prSet/>
      <dgm:spPr>
        <a:solidFill>
          <a:srgbClr val="FFE9A3">
            <a:alpha val="90000"/>
          </a:srgbClr>
        </a:solidFill>
        <a:ln>
          <a:solidFill>
            <a:srgbClr val="FFE9A3">
              <a:alpha val="90000"/>
            </a:srgbClr>
          </a:solidFill>
        </a:ln>
      </dgm:spPr>
      <dgm:t>
        <a:bodyPr/>
        <a:lstStyle/>
        <a:p>
          <a:endParaRPr lang="de-DE"/>
        </a:p>
      </dgm:t>
    </dgm:pt>
    <dgm:pt modelId="{55F16DCC-5FBC-435D-B482-309A74E38B0C}">
      <dgm:prSet custT="1"/>
      <dgm:spPr>
        <a:solidFill>
          <a:schemeClr val="bg1"/>
        </a:solidFill>
        <a:ln w="28575">
          <a:solidFill>
            <a:srgbClr val="FDBB5E"/>
          </a:solidFill>
        </a:ln>
      </dgm:spPr>
      <dgm:t>
        <a:bodyPr/>
        <a:lstStyle/>
        <a:p>
          <a:r>
            <a:rPr lang="de-DE" sz="1800" dirty="0">
              <a:solidFill>
                <a:schemeClr val="tx1"/>
              </a:solidFill>
            </a:rPr>
            <a:t>Integration </a:t>
          </a:r>
          <a:r>
            <a:rPr lang="de-DE" sz="1800" b="1" dirty="0">
              <a:solidFill>
                <a:schemeClr val="tx1"/>
              </a:solidFill>
            </a:rPr>
            <a:t>einzelner Übungen </a:t>
          </a:r>
          <a:r>
            <a:rPr lang="de-DE" sz="1800" dirty="0">
              <a:solidFill>
                <a:schemeClr val="tx1"/>
              </a:solidFill>
            </a:rPr>
            <a:t>und </a:t>
          </a:r>
          <a:r>
            <a:rPr lang="de-DE" sz="1800" b="1" dirty="0">
              <a:solidFill>
                <a:schemeClr val="tx1"/>
              </a:solidFill>
            </a:rPr>
            <a:t>Lehrmittel</a:t>
          </a:r>
        </a:p>
      </dgm:t>
    </dgm:pt>
    <dgm:pt modelId="{271D7594-93E3-4DFA-8A50-D18B270D9CCC}" type="parTrans" cxnId="{38D9F445-B6EB-494B-8013-B02ACB525339}">
      <dgm:prSet/>
      <dgm:spPr/>
      <dgm:t>
        <a:bodyPr/>
        <a:lstStyle/>
        <a:p>
          <a:endParaRPr lang="de-DE"/>
        </a:p>
      </dgm:t>
    </dgm:pt>
    <dgm:pt modelId="{45B12609-71AD-4EBB-96D3-7F172EA8B8D6}" type="sibTrans" cxnId="{38D9F445-B6EB-494B-8013-B02ACB525339}">
      <dgm:prSet/>
      <dgm:spPr>
        <a:solidFill>
          <a:srgbClr val="FFE9A3">
            <a:alpha val="90000"/>
          </a:srgbClr>
        </a:solidFill>
        <a:ln>
          <a:solidFill>
            <a:srgbClr val="FFE9A3">
              <a:alpha val="90000"/>
            </a:srgbClr>
          </a:solidFill>
        </a:ln>
      </dgm:spPr>
      <dgm:t>
        <a:bodyPr/>
        <a:lstStyle/>
        <a:p>
          <a:endParaRPr lang="de-DE"/>
        </a:p>
      </dgm:t>
    </dgm:pt>
    <dgm:pt modelId="{478FE855-F62B-4670-BB94-2A3A943E03FA}">
      <dgm:prSet custT="1"/>
      <dgm:spPr>
        <a:solidFill>
          <a:schemeClr val="bg1"/>
        </a:solidFill>
        <a:ln w="28575">
          <a:solidFill>
            <a:srgbClr val="FDBB5E"/>
          </a:solidFill>
        </a:ln>
      </dgm:spPr>
      <dgm:t>
        <a:bodyPr/>
        <a:lstStyle/>
        <a:p>
          <a:r>
            <a:rPr lang="de-DE" sz="1800" dirty="0">
              <a:solidFill>
                <a:schemeClr val="tx1"/>
              </a:solidFill>
            </a:rPr>
            <a:t>Als </a:t>
          </a:r>
          <a:r>
            <a:rPr lang="de-DE" sz="1800" b="1" dirty="0">
              <a:solidFill>
                <a:schemeClr val="tx1"/>
              </a:solidFill>
            </a:rPr>
            <a:t>Hausübung</a:t>
          </a:r>
          <a:r>
            <a:rPr lang="de-DE" sz="1800" dirty="0">
              <a:solidFill>
                <a:schemeClr val="tx1"/>
              </a:solidFill>
            </a:rPr>
            <a:t> oder zur </a:t>
          </a:r>
          <a:r>
            <a:rPr lang="de-DE" sz="1800" b="1" dirty="0">
              <a:solidFill>
                <a:schemeClr val="tx1"/>
              </a:solidFill>
            </a:rPr>
            <a:t>Selbstrecherche</a:t>
          </a:r>
        </a:p>
      </dgm:t>
    </dgm:pt>
    <dgm:pt modelId="{C5190222-5CC1-48D3-B59C-9F83BB851B8D}" type="parTrans" cxnId="{DA794F7A-BE64-4843-8ABE-5E39849AF8BA}">
      <dgm:prSet/>
      <dgm:spPr/>
      <dgm:t>
        <a:bodyPr/>
        <a:lstStyle/>
        <a:p>
          <a:endParaRPr lang="de-DE"/>
        </a:p>
      </dgm:t>
    </dgm:pt>
    <dgm:pt modelId="{C8CF2FBA-659E-4ED0-BCBE-CEDA1E5C95D9}" type="sibTrans" cxnId="{DA794F7A-BE64-4843-8ABE-5E39849AF8BA}">
      <dgm:prSet/>
      <dgm:spPr>
        <a:solidFill>
          <a:srgbClr val="FFE9A3">
            <a:alpha val="90000"/>
          </a:srgbClr>
        </a:solidFill>
        <a:ln>
          <a:solidFill>
            <a:srgbClr val="FFE9A3">
              <a:alpha val="90000"/>
            </a:srgbClr>
          </a:solidFill>
        </a:ln>
      </dgm:spPr>
      <dgm:t>
        <a:bodyPr/>
        <a:lstStyle/>
        <a:p>
          <a:endParaRPr lang="de-DE"/>
        </a:p>
      </dgm:t>
    </dgm:pt>
    <dgm:pt modelId="{5CA3580A-96DA-4C20-8065-2264EF8C216C}">
      <dgm:prSet custT="1"/>
      <dgm:spPr>
        <a:solidFill>
          <a:schemeClr val="bg1"/>
        </a:solidFill>
        <a:ln w="28575">
          <a:solidFill>
            <a:srgbClr val="FDBB5E"/>
          </a:solidFill>
        </a:ln>
      </dgm:spPr>
      <dgm:t>
        <a:bodyPr/>
        <a:lstStyle/>
        <a:p>
          <a:r>
            <a:rPr lang="de-DE" sz="1800" dirty="0">
              <a:solidFill>
                <a:schemeClr val="tx1"/>
              </a:solidFill>
            </a:rPr>
            <a:t>Teile davon </a:t>
          </a:r>
          <a:r>
            <a:rPr lang="de-DE" sz="1800" b="1" dirty="0">
              <a:solidFill>
                <a:schemeClr val="tx1"/>
              </a:solidFill>
            </a:rPr>
            <a:t>individuell angepasst </a:t>
          </a:r>
          <a:r>
            <a:rPr lang="de-DE" sz="1800" dirty="0">
              <a:solidFill>
                <a:schemeClr val="tx1"/>
              </a:solidFill>
            </a:rPr>
            <a:t>in den Unterricht integriert</a:t>
          </a:r>
          <a:endParaRPr lang="de-DE" sz="1800" b="1" dirty="0">
            <a:solidFill>
              <a:schemeClr val="tx1"/>
            </a:solidFill>
          </a:endParaRPr>
        </a:p>
      </dgm:t>
    </dgm:pt>
    <dgm:pt modelId="{364180F8-C2BC-4930-82F1-C1003FC9DE8F}" type="parTrans" cxnId="{9BEB0860-2F49-4203-AC02-A4153A9D6CF7}">
      <dgm:prSet/>
      <dgm:spPr/>
      <dgm:t>
        <a:bodyPr/>
        <a:lstStyle/>
        <a:p>
          <a:endParaRPr lang="de-DE"/>
        </a:p>
      </dgm:t>
    </dgm:pt>
    <dgm:pt modelId="{25F92628-2E43-4E7F-96C6-D9C97789DDB4}" type="sibTrans" cxnId="{9BEB0860-2F49-4203-AC02-A4153A9D6CF7}">
      <dgm:prSet/>
      <dgm:spPr/>
      <dgm:t>
        <a:bodyPr/>
        <a:lstStyle/>
        <a:p>
          <a:endParaRPr lang="de-DE"/>
        </a:p>
      </dgm:t>
    </dgm:pt>
    <dgm:pt modelId="{5AE85B50-73E6-4DBA-8E3E-8986D5D77E8C}" type="pres">
      <dgm:prSet presAssocID="{A58909A7-6D81-43F8-BC82-D4B8BD575B73}" presName="outerComposite" presStyleCnt="0">
        <dgm:presLayoutVars>
          <dgm:chMax val="5"/>
          <dgm:dir/>
          <dgm:resizeHandles val="exact"/>
        </dgm:presLayoutVars>
      </dgm:prSet>
      <dgm:spPr/>
      <dgm:t>
        <a:bodyPr/>
        <a:lstStyle/>
        <a:p>
          <a:endParaRPr lang="de-DE"/>
        </a:p>
      </dgm:t>
    </dgm:pt>
    <dgm:pt modelId="{BD8E7FA3-8609-4715-8416-84CC7C2FD471}" type="pres">
      <dgm:prSet presAssocID="{A58909A7-6D81-43F8-BC82-D4B8BD575B73}" presName="dummyMaxCanvas" presStyleCnt="0">
        <dgm:presLayoutVars/>
      </dgm:prSet>
      <dgm:spPr/>
    </dgm:pt>
    <dgm:pt modelId="{D4D12ADF-41DB-4550-8C14-877BBEF29357}" type="pres">
      <dgm:prSet presAssocID="{A58909A7-6D81-43F8-BC82-D4B8BD575B73}" presName="FourNodes_1" presStyleLbl="node1" presStyleIdx="0" presStyleCnt="4">
        <dgm:presLayoutVars>
          <dgm:bulletEnabled val="1"/>
        </dgm:presLayoutVars>
      </dgm:prSet>
      <dgm:spPr/>
      <dgm:t>
        <a:bodyPr/>
        <a:lstStyle/>
        <a:p>
          <a:endParaRPr lang="de-DE"/>
        </a:p>
      </dgm:t>
    </dgm:pt>
    <dgm:pt modelId="{356865CE-923A-430B-9E83-32267A6CCD70}" type="pres">
      <dgm:prSet presAssocID="{A58909A7-6D81-43F8-BC82-D4B8BD575B73}" presName="FourNodes_2" presStyleLbl="node1" presStyleIdx="1" presStyleCnt="4">
        <dgm:presLayoutVars>
          <dgm:bulletEnabled val="1"/>
        </dgm:presLayoutVars>
      </dgm:prSet>
      <dgm:spPr/>
      <dgm:t>
        <a:bodyPr/>
        <a:lstStyle/>
        <a:p>
          <a:endParaRPr lang="de-DE"/>
        </a:p>
      </dgm:t>
    </dgm:pt>
    <dgm:pt modelId="{82C3D4BE-F54F-47F6-91CB-C3C67895695F}" type="pres">
      <dgm:prSet presAssocID="{A58909A7-6D81-43F8-BC82-D4B8BD575B73}" presName="FourNodes_3" presStyleLbl="node1" presStyleIdx="2" presStyleCnt="4">
        <dgm:presLayoutVars>
          <dgm:bulletEnabled val="1"/>
        </dgm:presLayoutVars>
      </dgm:prSet>
      <dgm:spPr/>
      <dgm:t>
        <a:bodyPr/>
        <a:lstStyle/>
        <a:p>
          <a:endParaRPr lang="de-DE"/>
        </a:p>
      </dgm:t>
    </dgm:pt>
    <dgm:pt modelId="{D387D151-4147-4451-A630-6FC2E009F0FE}" type="pres">
      <dgm:prSet presAssocID="{A58909A7-6D81-43F8-BC82-D4B8BD575B73}" presName="FourNodes_4" presStyleLbl="node1" presStyleIdx="3" presStyleCnt="4">
        <dgm:presLayoutVars>
          <dgm:bulletEnabled val="1"/>
        </dgm:presLayoutVars>
      </dgm:prSet>
      <dgm:spPr/>
      <dgm:t>
        <a:bodyPr/>
        <a:lstStyle/>
        <a:p>
          <a:endParaRPr lang="de-DE"/>
        </a:p>
      </dgm:t>
    </dgm:pt>
    <dgm:pt modelId="{7C2D225A-209A-4DFA-A107-CA2B11A68C7E}" type="pres">
      <dgm:prSet presAssocID="{A58909A7-6D81-43F8-BC82-D4B8BD575B73}" presName="FourConn_1-2" presStyleLbl="fgAccFollowNode1" presStyleIdx="0" presStyleCnt="3">
        <dgm:presLayoutVars>
          <dgm:bulletEnabled val="1"/>
        </dgm:presLayoutVars>
      </dgm:prSet>
      <dgm:spPr/>
      <dgm:t>
        <a:bodyPr/>
        <a:lstStyle/>
        <a:p>
          <a:endParaRPr lang="de-DE"/>
        </a:p>
      </dgm:t>
    </dgm:pt>
    <dgm:pt modelId="{604D40F8-AC08-4FE2-9397-DE12CF10CC5D}" type="pres">
      <dgm:prSet presAssocID="{A58909A7-6D81-43F8-BC82-D4B8BD575B73}" presName="FourConn_2-3" presStyleLbl="fgAccFollowNode1" presStyleIdx="1" presStyleCnt="3">
        <dgm:presLayoutVars>
          <dgm:bulletEnabled val="1"/>
        </dgm:presLayoutVars>
      </dgm:prSet>
      <dgm:spPr/>
      <dgm:t>
        <a:bodyPr/>
        <a:lstStyle/>
        <a:p>
          <a:endParaRPr lang="de-DE"/>
        </a:p>
      </dgm:t>
    </dgm:pt>
    <dgm:pt modelId="{20269EF7-0810-460C-9954-CBAE704281DB}" type="pres">
      <dgm:prSet presAssocID="{A58909A7-6D81-43F8-BC82-D4B8BD575B73}" presName="FourConn_3-4" presStyleLbl="fgAccFollowNode1" presStyleIdx="2" presStyleCnt="3">
        <dgm:presLayoutVars>
          <dgm:bulletEnabled val="1"/>
        </dgm:presLayoutVars>
      </dgm:prSet>
      <dgm:spPr/>
      <dgm:t>
        <a:bodyPr/>
        <a:lstStyle/>
        <a:p>
          <a:endParaRPr lang="de-DE"/>
        </a:p>
      </dgm:t>
    </dgm:pt>
    <dgm:pt modelId="{578096E7-4A6F-4C0C-B1A5-135B9E960AC2}" type="pres">
      <dgm:prSet presAssocID="{A58909A7-6D81-43F8-BC82-D4B8BD575B73}" presName="FourNodes_1_text" presStyleLbl="node1" presStyleIdx="3" presStyleCnt="4">
        <dgm:presLayoutVars>
          <dgm:bulletEnabled val="1"/>
        </dgm:presLayoutVars>
      </dgm:prSet>
      <dgm:spPr/>
      <dgm:t>
        <a:bodyPr/>
        <a:lstStyle/>
        <a:p>
          <a:endParaRPr lang="de-DE"/>
        </a:p>
      </dgm:t>
    </dgm:pt>
    <dgm:pt modelId="{3A784AD1-08CE-4CA3-BF98-FB1A1AF42D18}" type="pres">
      <dgm:prSet presAssocID="{A58909A7-6D81-43F8-BC82-D4B8BD575B73}" presName="FourNodes_2_text" presStyleLbl="node1" presStyleIdx="3" presStyleCnt="4">
        <dgm:presLayoutVars>
          <dgm:bulletEnabled val="1"/>
        </dgm:presLayoutVars>
      </dgm:prSet>
      <dgm:spPr/>
      <dgm:t>
        <a:bodyPr/>
        <a:lstStyle/>
        <a:p>
          <a:endParaRPr lang="de-DE"/>
        </a:p>
      </dgm:t>
    </dgm:pt>
    <dgm:pt modelId="{7E8E1F53-F900-4B58-8EDF-761308CA0EDA}" type="pres">
      <dgm:prSet presAssocID="{A58909A7-6D81-43F8-BC82-D4B8BD575B73}" presName="FourNodes_3_text" presStyleLbl="node1" presStyleIdx="3" presStyleCnt="4">
        <dgm:presLayoutVars>
          <dgm:bulletEnabled val="1"/>
        </dgm:presLayoutVars>
      </dgm:prSet>
      <dgm:spPr/>
      <dgm:t>
        <a:bodyPr/>
        <a:lstStyle/>
        <a:p>
          <a:endParaRPr lang="de-DE"/>
        </a:p>
      </dgm:t>
    </dgm:pt>
    <dgm:pt modelId="{1439A01B-FB2E-4020-9965-763B98609478}" type="pres">
      <dgm:prSet presAssocID="{A58909A7-6D81-43F8-BC82-D4B8BD575B73}" presName="FourNodes_4_text" presStyleLbl="node1" presStyleIdx="3" presStyleCnt="4">
        <dgm:presLayoutVars>
          <dgm:bulletEnabled val="1"/>
        </dgm:presLayoutVars>
      </dgm:prSet>
      <dgm:spPr/>
      <dgm:t>
        <a:bodyPr/>
        <a:lstStyle/>
        <a:p>
          <a:endParaRPr lang="de-DE"/>
        </a:p>
      </dgm:t>
    </dgm:pt>
  </dgm:ptLst>
  <dgm:cxnLst>
    <dgm:cxn modelId="{64A267E5-93E8-44BA-93DC-E8A62023771D}" type="presOf" srcId="{55F16DCC-5FBC-435D-B482-309A74E38B0C}" destId="{356865CE-923A-430B-9E83-32267A6CCD70}" srcOrd="0" destOrd="0" presId="urn:microsoft.com/office/officeart/2005/8/layout/vProcess5"/>
    <dgm:cxn modelId="{38D9F445-B6EB-494B-8013-B02ACB525339}" srcId="{A58909A7-6D81-43F8-BC82-D4B8BD575B73}" destId="{55F16DCC-5FBC-435D-B482-309A74E38B0C}" srcOrd="1" destOrd="0" parTransId="{271D7594-93E3-4DFA-8A50-D18B270D9CCC}" sibTransId="{45B12609-71AD-4EBB-96D3-7F172EA8B8D6}"/>
    <dgm:cxn modelId="{4B677528-B1C8-4B59-AE9B-1D55131CA375}" type="presOf" srcId="{45B12609-71AD-4EBB-96D3-7F172EA8B8D6}" destId="{604D40F8-AC08-4FE2-9397-DE12CF10CC5D}" srcOrd="0" destOrd="0" presId="urn:microsoft.com/office/officeart/2005/8/layout/vProcess5"/>
    <dgm:cxn modelId="{B8EDCA4A-A8E9-4FB9-A313-6F6F4691ECE8}" type="presOf" srcId="{0FDC62F6-F371-4EAD-AC49-5D66AECD875E}" destId="{578096E7-4A6F-4C0C-B1A5-135B9E960AC2}" srcOrd="1" destOrd="0" presId="urn:microsoft.com/office/officeart/2005/8/layout/vProcess5"/>
    <dgm:cxn modelId="{EC509976-6D41-4B68-8528-AF5687C38308}" type="presOf" srcId="{5CA3580A-96DA-4C20-8065-2264EF8C216C}" destId="{D387D151-4147-4451-A630-6FC2E009F0FE}" srcOrd="0" destOrd="0" presId="urn:microsoft.com/office/officeart/2005/8/layout/vProcess5"/>
    <dgm:cxn modelId="{05E51C08-4C81-4087-889B-CACF1DF3023D}" type="presOf" srcId="{55F16DCC-5FBC-435D-B482-309A74E38B0C}" destId="{3A784AD1-08CE-4CA3-BF98-FB1A1AF42D18}" srcOrd="1" destOrd="0" presId="urn:microsoft.com/office/officeart/2005/8/layout/vProcess5"/>
    <dgm:cxn modelId="{09F5AB8D-922A-4946-B8C4-7B8AD8A8BFB5}" type="presOf" srcId="{1B184143-67A6-45A8-AAE0-1818F3B9BBB8}" destId="{7C2D225A-209A-4DFA-A107-CA2B11A68C7E}" srcOrd="0" destOrd="0" presId="urn:microsoft.com/office/officeart/2005/8/layout/vProcess5"/>
    <dgm:cxn modelId="{F3435C4B-1DD3-403B-BE7B-9972D3376BA8}" type="presOf" srcId="{C8CF2FBA-659E-4ED0-BCBE-CEDA1E5C95D9}" destId="{20269EF7-0810-460C-9954-CBAE704281DB}" srcOrd="0" destOrd="0" presId="urn:microsoft.com/office/officeart/2005/8/layout/vProcess5"/>
    <dgm:cxn modelId="{96609392-A75A-4FEB-AF55-7DD6D03A50CF}" type="presOf" srcId="{478FE855-F62B-4670-BB94-2A3A943E03FA}" destId="{7E8E1F53-F900-4B58-8EDF-761308CA0EDA}" srcOrd="1" destOrd="0" presId="urn:microsoft.com/office/officeart/2005/8/layout/vProcess5"/>
    <dgm:cxn modelId="{7F224006-1B22-4227-8AC7-9F2EDF3E2EB3}" type="presOf" srcId="{A58909A7-6D81-43F8-BC82-D4B8BD575B73}" destId="{5AE85B50-73E6-4DBA-8E3E-8986D5D77E8C}" srcOrd="0" destOrd="0" presId="urn:microsoft.com/office/officeart/2005/8/layout/vProcess5"/>
    <dgm:cxn modelId="{CD6FDA9D-84AA-4140-A071-1B1617E8583B}" type="presOf" srcId="{5CA3580A-96DA-4C20-8065-2264EF8C216C}" destId="{1439A01B-FB2E-4020-9965-763B98609478}" srcOrd="1" destOrd="0" presId="urn:microsoft.com/office/officeart/2005/8/layout/vProcess5"/>
    <dgm:cxn modelId="{B4FCC601-F7B8-4ED8-B929-BFF03940A1EB}" type="presOf" srcId="{478FE855-F62B-4670-BB94-2A3A943E03FA}" destId="{82C3D4BE-F54F-47F6-91CB-C3C67895695F}" srcOrd="0" destOrd="0" presId="urn:microsoft.com/office/officeart/2005/8/layout/vProcess5"/>
    <dgm:cxn modelId="{DA794F7A-BE64-4843-8ABE-5E39849AF8BA}" srcId="{A58909A7-6D81-43F8-BC82-D4B8BD575B73}" destId="{478FE855-F62B-4670-BB94-2A3A943E03FA}" srcOrd="2" destOrd="0" parTransId="{C5190222-5CC1-48D3-B59C-9F83BB851B8D}" sibTransId="{C8CF2FBA-659E-4ED0-BCBE-CEDA1E5C95D9}"/>
    <dgm:cxn modelId="{9BEB0860-2F49-4203-AC02-A4153A9D6CF7}" srcId="{A58909A7-6D81-43F8-BC82-D4B8BD575B73}" destId="{5CA3580A-96DA-4C20-8065-2264EF8C216C}" srcOrd="3" destOrd="0" parTransId="{364180F8-C2BC-4930-82F1-C1003FC9DE8F}" sibTransId="{25F92628-2E43-4E7F-96C6-D9C97789DDB4}"/>
    <dgm:cxn modelId="{FE208C74-1664-49CB-B0DB-D37450ABEC3A}" srcId="{A58909A7-6D81-43F8-BC82-D4B8BD575B73}" destId="{0FDC62F6-F371-4EAD-AC49-5D66AECD875E}" srcOrd="0" destOrd="0" parTransId="{5455B41A-477E-4D11-8DB5-39E87C3DE11B}" sibTransId="{1B184143-67A6-45A8-AAE0-1818F3B9BBB8}"/>
    <dgm:cxn modelId="{BE6E5227-3BE4-42D2-8CAB-FFE2BD9C0163}" type="presOf" srcId="{0FDC62F6-F371-4EAD-AC49-5D66AECD875E}" destId="{D4D12ADF-41DB-4550-8C14-877BBEF29357}" srcOrd="0" destOrd="0" presId="urn:microsoft.com/office/officeart/2005/8/layout/vProcess5"/>
    <dgm:cxn modelId="{912C3561-FA61-4B91-A93B-65D3B164212A}" type="presParOf" srcId="{5AE85B50-73E6-4DBA-8E3E-8986D5D77E8C}" destId="{BD8E7FA3-8609-4715-8416-84CC7C2FD471}" srcOrd="0" destOrd="0" presId="urn:microsoft.com/office/officeart/2005/8/layout/vProcess5"/>
    <dgm:cxn modelId="{4770203C-C539-4578-A453-FCDBC0D5CC47}" type="presParOf" srcId="{5AE85B50-73E6-4DBA-8E3E-8986D5D77E8C}" destId="{D4D12ADF-41DB-4550-8C14-877BBEF29357}" srcOrd="1" destOrd="0" presId="urn:microsoft.com/office/officeart/2005/8/layout/vProcess5"/>
    <dgm:cxn modelId="{BDF4A3F8-A6F0-44A4-9943-B63828358D1A}" type="presParOf" srcId="{5AE85B50-73E6-4DBA-8E3E-8986D5D77E8C}" destId="{356865CE-923A-430B-9E83-32267A6CCD70}" srcOrd="2" destOrd="0" presId="urn:microsoft.com/office/officeart/2005/8/layout/vProcess5"/>
    <dgm:cxn modelId="{FDA4A877-B83F-47C6-BB61-4E0117E8E47A}" type="presParOf" srcId="{5AE85B50-73E6-4DBA-8E3E-8986D5D77E8C}" destId="{82C3D4BE-F54F-47F6-91CB-C3C67895695F}" srcOrd="3" destOrd="0" presId="urn:microsoft.com/office/officeart/2005/8/layout/vProcess5"/>
    <dgm:cxn modelId="{C9AAF3DB-6422-482E-8CB5-262981C9CA57}" type="presParOf" srcId="{5AE85B50-73E6-4DBA-8E3E-8986D5D77E8C}" destId="{D387D151-4147-4451-A630-6FC2E009F0FE}" srcOrd="4" destOrd="0" presId="urn:microsoft.com/office/officeart/2005/8/layout/vProcess5"/>
    <dgm:cxn modelId="{E85CA75D-7199-4181-B947-B510B020FA21}" type="presParOf" srcId="{5AE85B50-73E6-4DBA-8E3E-8986D5D77E8C}" destId="{7C2D225A-209A-4DFA-A107-CA2B11A68C7E}" srcOrd="5" destOrd="0" presId="urn:microsoft.com/office/officeart/2005/8/layout/vProcess5"/>
    <dgm:cxn modelId="{3E8CD54A-1438-4569-B3F4-B38C6910422D}" type="presParOf" srcId="{5AE85B50-73E6-4DBA-8E3E-8986D5D77E8C}" destId="{604D40F8-AC08-4FE2-9397-DE12CF10CC5D}" srcOrd="6" destOrd="0" presId="urn:microsoft.com/office/officeart/2005/8/layout/vProcess5"/>
    <dgm:cxn modelId="{A31CABEE-EA6E-4A5A-8F27-0372775A0C17}" type="presParOf" srcId="{5AE85B50-73E6-4DBA-8E3E-8986D5D77E8C}" destId="{20269EF7-0810-460C-9954-CBAE704281DB}" srcOrd="7" destOrd="0" presId="urn:microsoft.com/office/officeart/2005/8/layout/vProcess5"/>
    <dgm:cxn modelId="{2E475803-A747-46A1-AFE0-B990E714C3C0}" type="presParOf" srcId="{5AE85B50-73E6-4DBA-8E3E-8986D5D77E8C}" destId="{578096E7-4A6F-4C0C-B1A5-135B9E960AC2}" srcOrd="8" destOrd="0" presId="urn:microsoft.com/office/officeart/2005/8/layout/vProcess5"/>
    <dgm:cxn modelId="{F76A91A8-4A53-4B7C-BA6F-CBDA0D000512}" type="presParOf" srcId="{5AE85B50-73E6-4DBA-8E3E-8986D5D77E8C}" destId="{3A784AD1-08CE-4CA3-BF98-FB1A1AF42D18}" srcOrd="9" destOrd="0" presId="urn:microsoft.com/office/officeart/2005/8/layout/vProcess5"/>
    <dgm:cxn modelId="{1612AADA-9946-4284-8732-47E0625AB5EF}" type="presParOf" srcId="{5AE85B50-73E6-4DBA-8E3E-8986D5D77E8C}" destId="{7E8E1F53-F900-4B58-8EDF-761308CA0EDA}" srcOrd="10" destOrd="0" presId="urn:microsoft.com/office/officeart/2005/8/layout/vProcess5"/>
    <dgm:cxn modelId="{875C0EA1-F49B-470C-B499-947AE33E2CD1}" type="presParOf" srcId="{5AE85B50-73E6-4DBA-8E3E-8986D5D77E8C}" destId="{1439A01B-FB2E-4020-9965-763B98609478}"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C10936-22A7-4E23-AD6B-FD85A234E413}"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de-DE"/>
        </a:p>
      </dgm:t>
    </dgm:pt>
    <dgm:pt modelId="{24989320-895D-4529-9689-6F0E3404B59D}">
      <dgm:prSet phldrT="[Text]" custT="1"/>
      <dgm:spPr>
        <a:solidFill>
          <a:schemeClr val="bg1"/>
        </a:solidFill>
        <a:ln>
          <a:solidFill>
            <a:srgbClr val="FDBB5E"/>
          </a:solidFill>
        </a:ln>
      </dgm:spPr>
      <dgm:t>
        <a:bodyPr/>
        <a:lstStyle/>
        <a:p>
          <a:r>
            <a:rPr lang="de-DE" sz="1800" b="1" dirty="0">
              <a:solidFill>
                <a:schemeClr val="tx1"/>
              </a:solidFill>
            </a:rPr>
            <a:t>Logistik Allgemein</a:t>
          </a:r>
        </a:p>
      </dgm:t>
    </dgm:pt>
    <dgm:pt modelId="{BB5BE0F4-16D2-4CB0-81F4-619C0D8E4448}" type="parTrans" cxnId="{7F194179-20E9-47E8-8FD2-0EBF5732CA10}">
      <dgm:prSet/>
      <dgm:spPr/>
      <dgm:t>
        <a:bodyPr/>
        <a:lstStyle/>
        <a:p>
          <a:endParaRPr lang="de-DE"/>
        </a:p>
      </dgm:t>
    </dgm:pt>
    <dgm:pt modelId="{1BDEAD5B-5E41-4CA4-827D-4BAB00038BE0}" type="sibTrans" cxnId="{7F194179-20E9-47E8-8FD2-0EBF5732CA10}">
      <dgm:prSet/>
      <dgm:spPr/>
      <dgm:t>
        <a:bodyPr/>
        <a:lstStyle/>
        <a:p>
          <a:endParaRPr lang="de-DE"/>
        </a:p>
      </dgm:t>
    </dgm:pt>
    <dgm:pt modelId="{9DAC2E2A-B5FE-4118-A67E-29A4FE90847A}">
      <dgm:prSet phldrT="[Text]" custT="1"/>
      <dgm:spPr>
        <a:solidFill>
          <a:schemeClr val="bg1"/>
        </a:solidFill>
        <a:ln>
          <a:solidFill>
            <a:srgbClr val="FDBB5E"/>
          </a:solidFill>
        </a:ln>
      </dgm:spPr>
      <dgm:t>
        <a:bodyPr/>
        <a:lstStyle/>
        <a:p>
          <a:r>
            <a:rPr lang="de-DE" sz="1800" b="1" dirty="0">
              <a:solidFill>
                <a:schemeClr val="tx1"/>
              </a:solidFill>
            </a:rPr>
            <a:t>Verkehrsträger allgemein</a:t>
          </a:r>
        </a:p>
      </dgm:t>
    </dgm:pt>
    <dgm:pt modelId="{04279CF5-76D5-4CC1-848E-2DD48EA9CE93}" type="parTrans" cxnId="{C44482C3-118D-4B36-A4A2-4CA8EB6BF6C3}">
      <dgm:prSet/>
      <dgm:spPr/>
      <dgm:t>
        <a:bodyPr/>
        <a:lstStyle/>
        <a:p>
          <a:endParaRPr lang="de-DE"/>
        </a:p>
      </dgm:t>
    </dgm:pt>
    <dgm:pt modelId="{FB981224-5DF0-4453-B25A-1B8D232F6431}" type="sibTrans" cxnId="{C44482C3-118D-4B36-A4A2-4CA8EB6BF6C3}">
      <dgm:prSet/>
      <dgm:spPr/>
      <dgm:t>
        <a:bodyPr/>
        <a:lstStyle/>
        <a:p>
          <a:endParaRPr lang="de-DE"/>
        </a:p>
      </dgm:t>
    </dgm:pt>
    <dgm:pt modelId="{F95DC68A-2D65-483A-B66C-9C9B0DA161DB}">
      <dgm:prSet phldrT="[Text]" custT="1"/>
      <dgm:spPr>
        <a:solidFill>
          <a:schemeClr val="bg1"/>
        </a:solidFill>
        <a:ln>
          <a:solidFill>
            <a:srgbClr val="FDBB5E"/>
          </a:solidFill>
        </a:ln>
      </dgm:spPr>
      <dgm:t>
        <a:bodyPr/>
        <a:lstStyle/>
        <a:p>
          <a:r>
            <a:rPr lang="de-DE" sz="1800" b="1" dirty="0">
              <a:solidFill>
                <a:schemeClr val="tx1"/>
              </a:solidFill>
            </a:rPr>
            <a:t>Berufsbilder und Stellenwert der Logistik</a:t>
          </a:r>
        </a:p>
      </dgm:t>
    </dgm:pt>
    <dgm:pt modelId="{71DEA4FE-CA95-4F01-BCB9-C07009721245}" type="parTrans" cxnId="{87692B06-F95A-469C-B7DC-DE3174E28342}">
      <dgm:prSet/>
      <dgm:spPr/>
      <dgm:t>
        <a:bodyPr/>
        <a:lstStyle/>
        <a:p>
          <a:endParaRPr lang="de-DE"/>
        </a:p>
      </dgm:t>
    </dgm:pt>
    <dgm:pt modelId="{22EAD7A6-A702-4B56-B871-4F0661EFBE9C}" type="sibTrans" cxnId="{87692B06-F95A-469C-B7DC-DE3174E28342}">
      <dgm:prSet/>
      <dgm:spPr/>
      <dgm:t>
        <a:bodyPr/>
        <a:lstStyle/>
        <a:p>
          <a:endParaRPr lang="de-DE"/>
        </a:p>
      </dgm:t>
    </dgm:pt>
    <dgm:pt modelId="{DEAE0536-D4B2-48D5-8AA4-C1BFA7E520C0}">
      <dgm:prSet phldrT="[Text]" custT="1"/>
      <dgm:spPr>
        <a:solidFill>
          <a:schemeClr val="bg1"/>
        </a:solidFill>
        <a:ln>
          <a:solidFill>
            <a:srgbClr val="FDBB5E"/>
          </a:solidFill>
        </a:ln>
      </dgm:spPr>
      <dgm:t>
        <a:bodyPr/>
        <a:lstStyle/>
        <a:p>
          <a:r>
            <a:rPr lang="de-DE" sz="1600" b="0" dirty="0">
              <a:solidFill>
                <a:schemeClr val="tx1"/>
              </a:solidFill>
            </a:rPr>
            <a:t>Logistik – Begriffsdefinition und Entwicklung</a:t>
          </a:r>
        </a:p>
      </dgm:t>
    </dgm:pt>
    <dgm:pt modelId="{958EAE4B-6037-4F43-AD70-1C8E6B767C3C}" type="parTrans" cxnId="{DD618E34-3591-4835-B433-D8A223D62FA2}">
      <dgm:prSet/>
      <dgm:spPr/>
      <dgm:t>
        <a:bodyPr/>
        <a:lstStyle/>
        <a:p>
          <a:endParaRPr lang="de-DE"/>
        </a:p>
      </dgm:t>
    </dgm:pt>
    <dgm:pt modelId="{5BD737B5-2D6D-4D07-80E8-861DD39E1966}" type="sibTrans" cxnId="{DD618E34-3591-4835-B433-D8A223D62FA2}">
      <dgm:prSet/>
      <dgm:spPr/>
      <dgm:t>
        <a:bodyPr/>
        <a:lstStyle/>
        <a:p>
          <a:endParaRPr lang="de-DE"/>
        </a:p>
      </dgm:t>
    </dgm:pt>
    <dgm:pt modelId="{F9ECE9E9-AC1A-4145-B95D-0E18C7F022B9}">
      <dgm:prSet phldrT="[Text]" custT="1"/>
      <dgm:spPr>
        <a:solidFill>
          <a:schemeClr val="bg1"/>
        </a:solidFill>
        <a:ln>
          <a:solidFill>
            <a:srgbClr val="FDBB5E"/>
          </a:solidFill>
        </a:ln>
      </dgm:spPr>
      <dgm:t>
        <a:bodyPr/>
        <a:lstStyle/>
        <a:p>
          <a:r>
            <a:rPr lang="de-DE" sz="1600" b="0" dirty="0">
              <a:solidFill>
                <a:schemeClr val="tx1"/>
              </a:solidFill>
            </a:rPr>
            <a:t>Aufgabenbereiche der Logistik</a:t>
          </a:r>
        </a:p>
      </dgm:t>
    </dgm:pt>
    <dgm:pt modelId="{29EE6892-DE43-4879-8211-E1702EFD8481}" type="parTrans" cxnId="{16D4D4AD-D351-4833-9494-073689F9D1F4}">
      <dgm:prSet/>
      <dgm:spPr/>
      <dgm:t>
        <a:bodyPr/>
        <a:lstStyle/>
        <a:p>
          <a:endParaRPr lang="de-DE"/>
        </a:p>
      </dgm:t>
    </dgm:pt>
    <dgm:pt modelId="{71C41D65-5DE7-4DD8-91AC-E9048A5ADEDD}" type="sibTrans" cxnId="{16D4D4AD-D351-4833-9494-073689F9D1F4}">
      <dgm:prSet/>
      <dgm:spPr/>
      <dgm:t>
        <a:bodyPr/>
        <a:lstStyle/>
        <a:p>
          <a:endParaRPr lang="de-DE"/>
        </a:p>
      </dgm:t>
    </dgm:pt>
    <dgm:pt modelId="{59B21958-6B5E-4DC3-85A6-01FD0FC31BD0}">
      <dgm:prSet phldrT="[Text]" custT="1"/>
      <dgm:spPr>
        <a:solidFill>
          <a:schemeClr val="bg1"/>
        </a:solidFill>
        <a:ln>
          <a:solidFill>
            <a:srgbClr val="FDBB5E"/>
          </a:solidFill>
        </a:ln>
      </dgm:spPr>
      <dgm:t>
        <a:bodyPr/>
        <a:lstStyle/>
        <a:p>
          <a:r>
            <a:rPr lang="de-DE" sz="1600" b="0" dirty="0" err="1">
              <a:solidFill>
                <a:schemeClr val="tx1"/>
              </a:solidFill>
            </a:rPr>
            <a:t>AkteurInnen</a:t>
          </a:r>
          <a:r>
            <a:rPr lang="de-DE" sz="1600" b="0" dirty="0">
              <a:solidFill>
                <a:schemeClr val="tx1"/>
              </a:solidFill>
            </a:rPr>
            <a:t> in der Logistik</a:t>
          </a:r>
        </a:p>
      </dgm:t>
    </dgm:pt>
    <dgm:pt modelId="{AEFE7DBF-9C6F-4BDA-A389-0F414768AED4}" type="parTrans" cxnId="{7A60ACB8-4308-435E-B5EA-78F7A70C64DC}">
      <dgm:prSet/>
      <dgm:spPr/>
      <dgm:t>
        <a:bodyPr/>
        <a:lstStyle/>
        <a:p>
          <a:endParaRPr lang="de-DE"/>
        </a:p>
      </dgm:t>
    </dgm:pt>
    <dgm:pt modelId="{6D430E34-DB38-4D43-8778-5364E87AF2A7}" type="sibTrans" cxnId="{7A60ACB8-4308-435E-B5EA-78F7A70C64DC}">
      <dgm:prSet/>
      <dgm:spPr/>
      <dgm:t>
        <a:bodyPr/>
        <a:lstStyle/>
        <a:p>
          <a:endParaRPr lang="de-DE"/>
        </a:p>
      </dgm:t>
    </dgm:pt>
    <dgm:pt modelId="{C3D5A500-5D8C-4EBB-8FD0-D7341E526925}">
      <dgm:prSet phldrT="[Text]" custT="1"/>
      <dgm:spPr>
        <a:solidFill>
          <a:schemeClr val="bg1"/>
        </a:solidFill>
        <a:ln>
          <a:solidFill>
            <a:srgbClr val="FDBB5E"/>
          </a:solidFill>
        </a:ln>
      </dgm:spPr>
      <dgm:t>
        <a:bodyPr/>
        <a:lstStyle/>
        <a:p>
          <a:r>
            <a:rPr lang="de-DE" sz="1600" b="0" dirty="0">
              <a:solidFill>
                <a:schemeClr val="tx1"/>
              </a:solidFill>
            </a:rPr>
            <a:t>Praxisbeispiele</a:t>
          </a:r>
        </a:p>
      </dgm:t>
    </dgm:pt>
    <dgm:pt modelId="{5ED28F13-ED0C-4E0F-AD2A-064F2E9A5647}" type="parTrans" cxnId="{E07E9B6E-9DE5-4E87-994C-1077EED8BF84}">
      <dgm:prSet/>
      <dgm:spPr/>
      <dgm:t>
        <a:bodyPr/>
        <a:lstStyle/>
        <a:p>
          <a:endParaRPr lang="de-DE"/>
        </a:p>
      </dgm:t>
    </dgm:pt>
    <dgm:pt modelId="{BC871B58-F226-4C3C-9868-2E3FB2C2174F}" type="sibTrans" cxnId="{E07E9B6E-9DE5-4E87-994C-1077EED8BF84}">
      <dgm:prSet/>
      <dgm:spPr/>
      <dgm:t>
        <a:bodyPr/>
        <a:lstStyle/>
        <a:p>
          <a:endParaRPr lang="de-DE"/>
        </a:p>
      </dgm:t>
    </dgm:pt>
    <dgm:pt modelId="{6430FBE3-B256-4BDD-AA3A-4EE43F035336}">
      <dgm:prSet phldrT="[Text]" custT="1"/>
      <dgm:spPr>
        <a:solidFill>
          <a:schemeClr val="bg1"/>
        </a:solidFill>
        <a:ln>
          <a:solidFill>
            <a:srgbClr val="FDBB5E"/>
          </a:solidFill>
        </a:ln>
      </dgm:spPr>
      <dgm:t>
        <a:bodyPr/>
        <a:lstStyle/>
        <a:p>
          <a:r>
            <a:rPr lang="de-DE" sz="1600" b="0" dirty="0">
              <a:solidFill>
                <a:schemeClr val="tx1"/>
              </a:solidFill>
            </a:rPr>
            <a:t>Zukunft der Logistik</a:t>
          </a:r>
        </a:p>
      </dgm:t>
    </dgm:pt>
    <dgm:pt modelId="{DB712655-53F0-49CA-BC84-38DDB4841F53}" type="parTrans" cxnId="{BB4B9D03-A8FB-4989-8F4B-A86244E56CA9}">
      <dgm:prSet/>
      <dgm:spPr/>
      <dgm:t>
        <a:bodyPr/>
        <a:lstStyle/>
        <a:p>
          <a:endParaRPr lang="de-DE"/>
        </a:p>
      </dgm:t>
    </dgm:pt>
    <dgm:pt modelId="{9D95BC4F-022A-4E1C-B300-FE26082107AD}" type="sibTrans" cxnId="{BB4B9D03-A8FB-4989-8F4B-A86244E56CA9}">
      <dgm:prSet/>
      <dgm:spPr/>
      <dgm:t>
        <a:bodyPr/>
        <a:lstStyle/>
        <a:p>
          <a:endParaRPr lang="de-DE"/>
        </a:p>
      </dgm:t>
    </dgm:pt>
    <dgm:pt modelId="{51F77B12-97A0-4319-AACD-651532898F01}">
      <dgm:prSet phldrT="[Text]" custT="1"/>
      <dgm:spPr>
        <a:solidFill>
          <a:schemeClr val="bg1"/>
        </a:solidFill>
        <a:ln>
          <a:solidFill>
            <a:srgbClr val="FDBB5E"/>
          </a:solidFill>
        </a:ln>
      </dgm:spPr>
      <dgm:t>
        <a:bodyPr/>
        <a:lstStyle/>
        <a:p>
          <a:r>
            <a:rPr lang="de-DE" sz="1600" b="0" dirty="0">
              <a:solidFill>
                <a:schemeClr val="tx1"/>
              </a:solidFill>
            </a:rPr>
            <a:t>Güterverkehr allgemein</a:t>
          </a:r>
        </a:p>
      </dgm:t>
    </dgm:pt>
    <dgm:pt modelId="{A4A57EB0-F242-4405-AB14-E542F7DEC8F2}" type="parTrans" cxnId="{9C94F299-B4DD-4C37-9420-B7F1AE9A2F43}">
      <dgm:prSet/>
      <dgm:spPr/>
      <dgm:t>
        <a:bodyPr/>
        <a:lstStyle/>
        <a:p>
          <a:endParaRPr lang="de-DE"/>
        </a:p>
      </dgm:t>
    </dgm:pt>
    <dgm:pt modelId="{5250C2EE-ED57-4680-A13D-C8B74F0DB6A5}" type="sibTrans" cxnId="{9C94F299-B4DD-4C37-9420-B7F1AE9A2F43}">
      <dgm:prSet/>
      <dgm:spPr/>
      <dgm:t>
        <a:bodyPr/>
        <a:lstStyle/>
        <a:p>
          <a:endParaRPr lang="de-DE"/>
        </a:p>
      </dgm:t>
    </dgm:pt>
    <dgm:pt modelId="{6CF58C44-E98A-4FEF-B6C3-AFF42A64607F}">
      <dgm:prSet phldrT="[Text]" custT="1"/>
      <dgm:spPr>
        <a:solidFill>
          <a:schemeClr val="bg1"/>
        </a:solidFill>
        <a:ln>
          <a:solidFill>
            <a:srgbClr val="FDBB5E"/>
          </a:solidFill>
        </a:ln>
      </dgm:spPr>
      <dgm:t>
        <a:bodyPr/>
        <a:lstStyle/>
        <a:p>
          <a:r>
            <a:rPr lang="de-DE" sz="1600" b="0" dirty="0">
              <a:solidFill>
                <a:schemeClr val="tx1"/>
              </a:solidFill>
            </a:rPr>
            <a:t>Verkehrsträger Straße</a:t>
          </a:r>
        </a:p>
      </dgm:t>
    </dgm:pt>
    <dgm:pt modelId="{5BDA7505-F2C2-40BD-819A-0BE6D7D7FD28}" type="parTrans" cxnId="{C61EAD23-6815-40D5-99B1-EE46DDD919BB}">
      <dgm:prSet/>
      <dgm:spPr/>
      <dgm:t>
        <a:bodyPr/>
        <a:lstStyle/>
        <a:p>
          <a:endParaRPr lang="de-DE"/>
        </a:p>
      </dgm:t>
    </dgm:pt>
    <dgm:pt modelId="{B0149AD1-7C14-475F-82D8-0FF2808D0B54}" type="sibTrans" cxnId="{C61EAD23-6815-40D5-99B1-EE46DDD919BB}">
      <dgm:prSet/>
      <dgm:spPr/>
      <dgm:t>
        <a:bodyPr/>
        <a:lstStyle/>
        <a:p>
          <a:endParaRPr lang="de-DE"/>
        </a:p>
      </dgm:t>
    </dgm:pt>
    <dgm:pt modelId="{9A3F2E3E-B7AB-46D3-B87A-01CFC8A3EFD8}">
      <dgm:prSet phldrT="[Text]" custT="1"/>
      <dgm:spPr>
        <a:solidFill>
          <a:schemeClr val="bg1"/>
        </a:solidFill>
        <a:ln>
          <a:solidFill>
            <a:srgbClr val="FDBB5E"/>
          </a:solidFill>
        </a:ln>
      </dgm:spPr>
      <dgm:t>
        <a:bodyPr/>
        <a:lstStyle/>
        <a:p>
          <a:r>
            <a:rPr lang="de-DE" sz="1600" b="0" dirty="0">
              <a:solidFill>
                <a:schemeClr val="tx1"/>
              </a:solidFill>
            </a:rPr>
            <a:t>Verkehrsträger Schiene</a:t>
          </a:r>
        </a:p>
      </dgm:t>
    </dgm:pt>
    <dgm:pt modelId="{4D3A8111-9824-4A25-B42A-372AE7DBCB36}" type="parTrans" cxnId="{78A983C8-30ED-4BD9-9FDE-BA29E05D8C5E}">
      <dgm:prSet/>
      <dgm:spPr/>
      <dgm:t>
        <a:bodyPr/>
        <a:lstStyle/>
        <a:p>
          <a:endParaRPr lang="de-DE"/>
        </a:p>
      </dgm:t>
    </dgm:pt>
    <dgm:pt modelId="{CB8AE63C-A532-439D-AB0A-239C6A2813C9}" type="sibTrans" cxnId="{78A983C8-30ED-4BD9-9FDE-BA29E05D8C5E}">
      <dgm:prSet/>
      <dgm:spPr/>
      <dgm:t>
        <a:bodyPr/>
        <a:lstStyle/>
        <a:p>
          <a:endParaRPr lang="de-DE"/>
        </a:p>
      </dgm:t>
    </dgm:pt>
    <dgm:pt modelId="{04950B9B-FB9C-4FE5-B1FF-67C3FC8F8ABB}">
      <dgm:prSet phldrT="[Text]" custT="1"/>
      <dgm:spPr>
        <a:solidFill>
          <a:schemeClr val="bg1"/>
        </a:solidFill>
        <a:ln>
          <a:solidFill>
            <a:srgbClr val="FDBB5E"/>
          </a:solidFill>
        </a:ln>
      </dgm:spPr>
      <dgm:t>
        <a:bodyPr/>
        <a:lstStyle/>
        <a:p>
          <a:r>
            <a:rPr lang="de-DE" sz="1600" b="0" dirty="0">
              <a:solidFill>
                <a:schemeClr val="tx1"/>
              </a:solidFill>
            </a:rPr>
            <a:t>Verkehrsträger Wasserstraße</a:t>
          </a:r>
        </a:p>
      </dgm:t>
    </dgm:pt>
    <dgm:pt modelId="{5D9DD5B7-9B61-437B-B71C-A4244B2AC7C1}" type="parTrans" cxnId="{40D0AB07-D6FC-4BCD-9151-ED01D6028EB6}">
      <dgm:prSet/>
      <dgm:spPr/>
      <dgm:t>
        <a:bodyPr/>
        <a:lstStyle/>
        <a:p>
          <a:endParaRPr lang="de-DE"/>
        </a:p>
      </dgm:t>
    </dgm:pt>
    <dgm:pt modelId="{0D68F692-E333-4E57-978E-2A122C10E490}" type="sibTrans" cxnId="{40D0AB07-D6FC-4BCD-9151-ED01D6028EB6}">
      <dgm:prSet/>
      <dgm:spPr/>
      <dgm:t>
        <a:bodyPr/>
        <a:lstStyle/>
        <a:p>
          <a:endParaRPr lang="de-DE"/>
        </a:p>
      </dgm:t>
    </dgm:pt>
    <dgm:pt modelId="{DA1883D3-32EE-4BAE-AC0C-E0720A2F46C0}">
      <dgm:prSet phldrT="[Text]" custT="1"/>
      <dgm:spPr>
        <a:solidFill>
          <a:schemeClr val="bg1"/>
        </a:solidFill>
        <a:ln>
          <a:solidFill>
            <a:srgbClr val="FDBB5E"/>
          </a:solidFill>
        </a:ln>
      </dgm:spPr>
      <dgm:t>
        <a:bodyPr/>
        <a:lstStyle/>
        <a:p>
          <a:r>
            <a:rPr lang="de-DE" sz="1600" b="0" dirty="0">
              <a:solidFill>
                <a:schemeClr val="tx1"/>
              </a:solidFill>
            </a:rPr>
            <a:t>Multimodaler Verkehr</a:t>
          </a:r>
        </a:p>
      </dgm:t>
    </dgm:pt>
    <dgm:pt modelId="{73223EC9-879E-4CA0-85DB-CEE13795CDD0}" type="parTrans" cxnId="{80A5DD45-B168-4D2D-955C-314E2F5A6F65}">
      <dgm:prSet/>
      <dgm:spPr/>
      <dgm:t>
        <a:bodyPr/>
        <a:lstStyle/>
        <a:p>
          <a:endParaRPr lang="de-DE"/>
        </a:p>
      </dgm:t>
    </dgm:pt>
    <dgm:pt modelId="{1DB5646F-78B7-4ECC-BB28-C0B70C204292}" type="sibTrans" cxnId="{80A5DD45-B168-4D2D-955C-314E2F5A6F65}">
      <dgm:prSet/>
      <dgm:spPr/>
      <dgm:t>
        <a:bodyPr/>
        <a:lstStyle/>
        <a:p>
          <a:endParaRPr lang="de-DE"/>
        </a:p>
      </dgm:t>
    </dgm:pt>
    <dgm:pt modelId="{3B7DDAB1-055C-41A8-81F4-881C2B069DDB}">
      <dgm:prSet phldrT="[Text]" custT="1"/>
      <dgm:spPr>
        <a:solidFill>
          <a:schemeClr val="bg1"/>
        </a:solidFill>
        <a:ln>
          <a:solidFill>
            <a:srgbClr val="FDBB5E"/>
          </a:solidFill>
        </a:ln>
      </dgm:spPr>
      <dgm:t>
        <a:bodyPr/>
        <a:lstStyle/>
        <a:p>
          <a:pPr marL="92075" indent="0"/>
          <a:r>
            <a:rPr lang="de-DE" sz="1600" b="0" dirty="0">
              <a:solidFill>
                <a:schemeClr val="tx1"/>
              </a:solidFill>
            </a:rPr>
            <a:t>Der Logistikstandort Europa &amp; Österreich</a:t>
          </a:r>
        </a:p>
      </dgm:t>
    </dgm:pt>
    <dgm:pt modelId="{B12C7C65-3FC6-4EE9-BE98-6BD59045F167}" type="parTrans" cxnId="{FB0F0D5C-7C15-47EA-992C-EF86DB759C18}">
      <dgm:prSet/>
      <dgm:spPr/>
      <dgm:t>
        <a:bodyPr/>
        <a:lstStyle/>
        <a:p>
          <a:endParaRPr lang="de-DE"/>
        </a:p>
      </dgm:t>
    </dgm:pt>
    <dgm:pt modelId="{68E3509D-842D-4625-A6A5-0C9B39951D61}" type="sibTrans" cxnId="{FB0F0D5C-7C15-47EA-992C-EF86DB759C18}">
      <dgm:prSet/>
      <dgm:spPr/>
      <dgm:t>
        <a:bodyPr/>
        <a:lstStyle/>
        <a:p>
          <a:endParaRPr lang="de-DE"/>
        </a:p>
      </dgm:t>
    </dgm:pt>
    <dgm:pt modelId="{894F5ABB-9D6B-497C-BFC8-1AB0519380BF}">
      <dgm:prSet phldrT="[Text]" custT="1"/>
      <dgm:spPr>
        <a:solidFill>
          <a:schemeClr val="bg1"/>
        </a:solidFill>
        <a:ln>
          <a:solidFill>
            <a:srgbClr val="FDBB5E"/>
          </a:solidFill>
        </a:ln>
      </dgm:spPr>
      <dgm:t>
        <a:bodyPr/>
        <a:lstStyle/>
        <a:p>
          <a:pPr marL="92075" indent="0"/>
          <a:r>
            <a:rPr lang="de-DE" sz="1600" b="0" dirty="0">
              <a:solidFill>
                <a:schemeClr val="tx1"/>
              </a:solidFill>
            </a:rPr>
            <a:t>Die Berufe der Logistik</a:t>
          </a:r>
        </a:p>
      </dgm:t>
    </dgm:pt>
    <dgm:pt modelId="{6783F1CC-BFA6-42BE-8E4B-6039545B5F90}" type="parTrans" cxnId="{21D71E35-7D1F-4D5E-850A-8AD11E1A37B8}">
      <dgm:prSet/>
      <dgm:spPr/>
      <dgm:t>
        <a:bodyPr/>
        <a:lstStyle/>
        <a:p>
          <a:endParaRPr lang="de-DE"/>
        </a:p>
      </dgm:t>
    </dgm:pt>
    <dgm:pt modelId="{CFD3534F-FC94-45CB-829C-F8ABADB68C59}" type="sibTrans" cxnId="{21D71E35-7D1F-4D5E-850A-8AD11E1A37B8}">
      <dgm:prSet/>
      <dgm:spPr/>
      <dgm:t>
        <a:bodyPr/>
        <a:lstStyle/>
        <a:p>
          <a:endParaRPr lang="de-DE"/>
        </a:p>
      </dgm:t>
    </dgm:pt>
    <dgm:pt modelId="{BFFAEAC4-C4D3-4758-89DD-FC6708D2165D}">
      <dgm:prSet phldrT="[Text]" custT="1"/>
      <dgm:spPr>
        <a:solidFill>
          <a:schemeClr val="bg1"/>
        </a:solidFill>
        <a:ln>
          <a:solidFill>
            <a:srgbClr val="FDBB5E"/>
          </a:solidFill>
        </a:ln>
      </dgm:spPr>
      <dgm:t>
        <a:bodyPr/>
        <a:lstStyle/>
        <a:p>
          <a:pPr marL="92075" indent="0"/>
          <a:r>
            <a:rPr lang="de-DE" sz="1600" b="0" dirty="0">
              <a:solidFill>
                <a:schemeClr val="tx1"/>
              </a:solidFill>
            </a:rPr>
            <a:t>Der Weg zu einem Beruf in der Logistik</a:t>
          </a:r>
        </a:p>
      </dgm:t>
    </dgm:pt>
    <dgm:pt modelId="{3DD49298-B763-433F-BA03-4B4B20199F1F}" type="parTrans" cxnId="{DE984C8C-83E0-4549-AA89-255DCB6CC6AF}">
      <dgm:prSet/>
      <dgm:spPr/>
      <dgm:t>
        <a:bodyPr/>
        <a:lstStyle/>
        <a:p>
          <a:endParaRPr lang="de-DE"/>
        </a:p>
      </dgm:t>
    </dgm:pt>
    <dgm:pt modelId="{8F92D91C-98C5-4A30-848B-42D4EE790883}" type="sibTrans" cxnId="{DE984C8C-83E0-4549-AA89-255DCB6CC6AF}">
      <dgm:prSet/>
      <dgm:spPr/>
      <dgm:t>
        <a:bodyPr/>
        <a:lstStyle/>
        <a:p>
          <a:endParaRPr lang="de-DE"/>
        </a:p>
      </dgm:t>
    </dgm:pt>
    <dgm:pt modelId="{F850DA6A-F00F-48BC-94BA-163B49FFEA13}" type="pres">
      <dgm:prSet presAssocID="{73C10936-22A7-4E23-AD6B-FD85A234E413}" presName="Name0" presStyleCnt="0">
        <dgm:presLayoutVars>
          <dgm:dir/>
          <dgm:animLvl val="lvl"/>
          <dgm:resizeHandles val="exact"/>
        </dgm:presLayoutVars>
      </dgm:prSet>
      <dgm:spPr/>
      <dgm:t>
        <a:bodyPr/>
        <a:lstStyle/>
        <a:p>
          <a:endParaRPr lang="de-DE"/>
        </a:p>
      </dgm:t>
    </dgm:pt>
    <dgm:pt modelId="{C01AE4F2-9A25-4769-BE50-7C390B7F536B}" type="pres">
      <dgm:prSet presAssocID="{24989320-895D-4529-9689-6F0E3404B59D}" presName="compositeNode" presStyleCnt="0">
        <dgm:presLayoutVars>
          <dgm:bulletEnabled val="1"/>
        </dgm:presLayoutVars>
      </dgm:prSet>
      <dgm:spPr/>
    </dgm:pt>
    <dgm:pt modelId="{C7FEA145-3228-4459-A503-EB81DF382F27}" type="pres">
      <dgm:prSet presAssocID="{24989320-895D-4529-9689-6F0E3404B59D}" presName="bgRect" presStyleLbl="node1" presStyleIdx="0" presStyleCnt="3"/>
      <dgm:spPr/>
      <dgm:t>
        <a:bodyPr/>
        <a:lstStyle/>
        <a:p>
          <a:endParaRPr lang="de-DE"/>
        </a:p>
      </dgm:t>
    </dgm:pt>
    <dgm:pt modelId="{9DEF6037-40B5-4436-B065-87198CAD3B54}" type="pres">
      <dgm:prSet presAssocID="{24989320-895D-4529-9689-6F0E3404B59D}" presName="parentNode" presStyleLbl="node1" presStyleIdx="0" presStyleCnt="3">
        <dgm:presLayoutVars>
          <dgm:chMax val="0"/>
          <dgm:bulletEnabled val="1"/>
        </dgm:presLayoutVars>
      </dgm:prSet>
      <dgm:spPr/>
      <dgm:t>
        <a:bodyPr/>
        <a:lstStyle/>
        <a:p>
          <a:endParaRPr lang="de-DE"/>
        </a:p>
      </dgm:t>
    </dgm:pt>
    <dgm:pt modelId="{03979186-48D9-4634-947E-3F85B27D32E2}" type="pres">
      <dgm:prSet presAssocID="{24989320-895D-4529-9689-6F0E3404B59D}" presName="childNode" presStyleLbl="node1" presStyleIdx="0" presStyleCnt="3">
        <dgm:presLayoutVars>
          <dgm:bulletEnabled val="1"/>
        </dgm:presLayoutVars>
      </dgm:prSet>
      <dgm:spPr/>
      <dgm:t>
        <a:bodyPr/>
        <a:lstStyle/>
        <a:p>
          <a:endParaRPr lang="de-DE"/>
        </a:p>
      </dgm:t>
    </dgm:pt>
    <dgm:pt modelId="{EDEC484B-7D5A-4556-BCA0-2B5B852D4047}" type="pres">
      <dgm:prSet presAssocID="{1BDEAD5B-5E41-4CA4-827D-4BAB00038BE0}" presName="hSp" presStyleCnt="0"/>
      <dgm:spPr/>
    </dgm:pt>
    <dgm:pt modelId="{1E019D8A-3F2E-4580-A65F-D640F5466314}" type="pres">
      <dgm:prSet presAssocID="{1BDEAD5B-5E41-4CA4-827D-4BAB00038BE0}" presName="vProcSp" presStyleCnt="0"/>
      <dgm:spPr/>
    </dgm:pt>
    <dgm:pt modelId="{65464D7F-104C-40CD-A89D-A9DAE5BE1A10}" type="pres">
      <dgm:prSet presAssocID="{1BDEAD5B-5E41-4CA4-827D-4BAB00038BE0}" presName="vSp1" presStyleCnt="0"/>
      <dgm:spPr/>
    </dgm:pt>
    <dgm:pt modelId="{AB7A2388-9842-4757-82AA-DB51B30DC7CE}" type="pres">
      <dgm:prSet presAssocID="{1BDEAD5B-5E41-4CA4-827D-4BAB00038BE0}" presName="simulatedConn" presStyleLbl="solidFgAcc1" presStyleIdx="0" presStyleCnt="2"/>
      <dgm:spPr>
        <a:solidFill>
          <a:srgbClr val="FFF3CD"/>
        </a:solidFill>
        <a:ln>
          <a:solidFill>
            <a:srgbClr val="FFF3CD"/>
          </a:solidFill>
        </a:ln>
      </dgm:spPr>
    </dgm:pt>
    <dgm:pt modelId="{426600C9-2E44-42A8-962C-0F44360A73FE}" type="pres">
      <dgm:prSet presAssocID="{1BDEAD5B-5E41-4CA4-827D-4BAB00038BE0}" presName="vSp2" presStyleCnt="0"/>
      <dgm:spPr/>
    </dgm:pt>
    <dgm:pt modelId="{F5435130-CAA4-4F17-807C-8137B72EF1EF}" type="pres">
      <dgm:prSet presAssocID="{1BDEAD5B-5E41-4CA4-827D-4BAB00038BE0}" presName="sibTrans" presStyleCnt="0"/>
      <dgm:spPr/>
    </dgm:pt>
    <dgm:pt modelId="{9E310130-F565-4912-8038-A3C1735997FF}" type="pres">
      <dgm:prSet presAssocID="{9DAC2E2A-B5FE-4118-A67E-29A4FE90847A}" presName="compositeNode" presStyleCnt="0">
        <dgm:presLayoutVars>
          <dgm:bulletEnabled val="1"/>
        </dgm:presLayoutVars>
      </dgm:prSet>
      <dgm:spPr/>
    </dgm:pt>
    <dgm:pt modelId="{2153CE30-E45E-4632-976A-72B0ADD72A9A}" type="pres">
      <dgm:prSet presAssocID="{9DAC2E2A-B5FE-4118-A67E-29A4FE90847A}" presName="bgRect" presStyleLbl="node1" presStyleIdx="1" presStyleCnt="3"/>
      <dgm:spPr/>
      <dgm:t>
        <a:bodyPr/>
        <a:lstStyle/>
        <a:p>
          <a:endParaRPr lang="de-DE"/>
        </a:p>
      </dgm:t>
    </dgm:pt>
    <dgm:pt modelId="{8782E007-FC9F-474F-B7F4-3C0211152108}" type="pres">
      <dgm:prSet presAssocID="{9DAC2E2A-B5FE-4118-A67E-29A4FE90847A}" presName="parentNode" presStyleLbl="node1" presStyleIdx="1" presStyleCnt="3">
        <dgm:presLayoutVars>
          <dgm:chMax val="0"/>
          <dgm:bulletEnabled val="1"/>
        </dgm:presLayoutVars>
      </dgm:prSet>
      <dgm:spPr/>
      <dgm:t>
        <a:bodyPr/>
        <a:lstStyle/>
        <a:p>
          <a:endParaRPr lang="de-DE"/>
        </a:p>
      </dgm:t>
    </dgm:pt>
    <dgm:pt modelId="{5FA20573-3781-483B-925F-FB2C3F4C63BF}" type="pres">
      <dgm:prSet presAssocID="{9DAC2E2A-B5FE-4118-A67E-29A4FE90847A}" presName="childNode" presStyleLbl="node1" presStyleIdx="1" presStyleCnt="3">
        <dgm:presLayoutVars>
          <dgm:bulletEnabled val="1"/>
        </dgm:presLayoutVars>
      </dgm:prSet>
      <dgm:spPr/>
      <dgm:t>
        <a:bodyPr/>
        <a:lstStyle/>
        <a:p>
          <a:endParaRPr lang="de-DE"/>
        </a:p>
      </dgm:t>
    </dgm:pt>
    <dgm:pt modelId="{D4A5E3E9-0A0C-4A58-B27C-B17EE4C9E659}" type="pres">
      <dgm:prSet presAssocID="{FB981224-5DF0-4453-B25A-1B8D232F6431}" presName="hSp" presStyleCnt="0"/>
      <dgm:spPr/>
    </dgm:pt>
    <dgm:pt modelId="{4EFF769C-FB25-4993-8BD2-F28986F9D0EF}" type="pres">
      <dgm:prSet presAssocID="{FB981224-5DF0-4453-B25A-1B8D232F6431}" presName="vProcSp" presStyleCnt="0"/>
      <dgm:spPr/>
    </dgm:pt>
    <dgm:pt modelId="{9D7E30AE-4481-4AB6-8551-EC31C43C9953}" type="pres">
      <dgm:prSet presAssocID="{FB981224-5DF0-4453-B25A-1B8D232F6431}" presName="vSp1" presStyleCnt="0"/>
      <dgm:spPr/>
    </dgm:pt>
    <dgm:pt modelId="{D6614636-8450-4636-91A6-608C8327C06F}" type="pres">
      <dgm:prSet presAssocID="{FB981224-5DF0-4453-B25A-1B8D232F6431}" presName="simulatedConn" presStyleLbl="solidFgAcc1" presStyleIdx="1" presStyleCnt="2"/>
      <dgm:spPr>
        <a:solidFill>
          <a:srgbClr val="FFF3CD"/>
        </a:solidFill>
        <a:ln>
          <a:solidFill>
            <a:srgbClr val="FFF3CD"/>
          </a:solidFill>
        </a:ln>
      </dgm:spPr>
    </dgm:pt>
    <dgm:pt modelId="{D8970AEE-C579-4C39-A3F7-F2638EE2C3F4}" type="pres">
      <dgm:prSet presAssocID="{FB981224-5DF0-4453-B25A-1B8D232F6431}" presName="vSp2" presStyleCnt="0"/>
      <dgm:spPr/>
    </dgm:pt>
    <dgm:pt modelId="{C42F5DBB-D0E9-43D5-BAAB-6051AA7A0A91}" type="pres">
      <dgm:prSet presAssocID="{FB981224-5DF0-4453-B25A-1B8D232F6431}" presName="sibTrans" presStyleCnt="0"/>
      <dgm:spPr/>
    </dgm:pt>
    <dgm:pt modelId="{9542E86D-39B2-4612-B46D-65DC8091259A}" type="pres">
      <dgm:prSet presAssocID="{F95DC68A-2D65-483A-B66C-9C9B0DA161DB}" presName="compositeNode" presStyleCnt="0">
        <dgm:presLayoutVars>
          <dgm:bulletEnabled val="1"/>
        </dgm:presLayoutVars>
      </dgm:prSet>
      <dgm:spPr/>
    </dgm:pt>
    <dgm:pt modelId="{3D797C33-D2C4-4357-8955-DEB1DD43A1C0}" type="pres">
      <dgm:prSet presAssocID="{F95DC68A-2D65-483A-B66C-9C9B0DA161DB}" presName="bgRect" presStyleLbl="node1" presStyleIdx="2" presStyleCnt="3"/>
      <dgm:spPr/>
      <dgm:t>
        <a:bodyPr/>
        <a:lstStyle/>
        <a:p>
          <a:endParaRPr lang="de-DE"/>
        </a:p>
      </dgm:t>
    </dgm:pt>
    <dgm:pt modelId="{AD34987D-EB7B-4F7C-B7B8-C7E5A62899FF}" type="pres">
      <dgm:prSet presAssocID="{F95DC68A-2D65-483A-B66C-9C9B0DA161DB}" presName="parentNode" presStyleLbl="node1" presStyleIdx="2" presStyleCnt="3">
        <dgm:presLayoutVars>
          <dgm:chMax val="0"/>
          <dgm:bulletEnabled val="1"/>
        </dgm:presLayoutVars>
      </dgm:prSet>
      <dgm:spPr/>
      <dgm:t>
        <a:bodyPr/>
        <a:lstStyle/>
        <a:p>
          <a:endParaRPr lang="de-DE"/>
        </a:p>
      </dgm:t>
    </dgm:pt>
    <dgm:pt modelId="{8A5570D4-BC95-45F2-B3B8-6C4E7F76F4E5}" type="pres">
      <dgm:prSet presAssocID="{F95DC68A-2D65-483A-B66C-9C9B0DA161DB}" presName="childNode" presStyleLbl="node1" presStyleIdx="2" presStyleCnt="3">
        <dgm:presLayoutVars>
          <dgm:bulletEnabled val="1"/>
        </dgm:presLayoutVars>
      </dgm:prSet>
      <dgm:spPr/>
      <dgm:t>
        <a:bodyPr/>
        <a:lstStyle/>
        <a:p>
          <a:endParaRPr lang="de-DE"/>
        </a:p>
      </dgm:t>
    </dgm:pt>
  </dgm:ptLst>
  <dgm:cxnLst>
    <dgm:cxn modelId="{0C2963B2-AB6D-4B79-9840-C3312AFDC2D4}" type="presOf" srcId="{3B7DDAB1-055C-41A8-81F4-881C2B069DDB}" destId="{8A5570D4-BC95-45F2-B3B8-6C4E7F76F4E5}" srcOrd="0" destOrd="0" presId="urn:microsoft.com/office/officeart/2005/8/layout/hProcess7"/>
    <dgm:cxn modelId="{BB4B9D03-A8FB-4989-8F4B-A86244E56CA9}" srcId="{24989320-895D-4529-9689-6F0E3404B59D}" destId="{6430FBE3-B256-4BDD-AA3A-4EE43F035336}" srcOrd="4" destOrd="0" parTransId="{DB712655-53F0-49CA-BC84-38DDB4841F53}" sibTransId="{9D95BC4F-022A-4E1C-B300-FE26082107AD}"/>
    <dgm:cxn modelId="{BB145547-237F-446F-94E7-7182798CFB73}" type="presOf" srcId="{DEAE0536-D4B2-48D5-8AA4-C1BFA7E520C0}" destId="{03979186-48D9-4634-947E-3F85B27D32E2}" srcOrd="0" destOrd="0" presId="urn:microsoft.com/office/officeart/2005/8/layout/hProcess7"/>
    <dgm:cxn modelId="{945A1EEC-609E-445B-B475-EF553012371C}" type="presOf" srcId="{F95DC68A-2D65-483A-B66C-9C9B0DA161DB}" destId="{3D797C33-D2C4-4357-8955-DEB1DD43A1C0}" srcOrd="0" destOrd="0" presId="urn:microsoft.com/office/officeart/2005/8/layout/hProcess7"/>
    <dgm:cxn modelId="{F9E81823-38E0-4382-B431-AFD84C8A4CE9}" type="presOf" srcId="{C3D5A500-5D8C-4EBB-8FD0-D7341E526925}" destId="{03979186-48D9-4634-947E-3F85B27D32E2}" srcOrd="0" destOrd="3" presId="urn:microsoft.com/office/officeart/2005/8/layout/hProcess7"/>
    <dgm:cxn modelId="{C61EAD23-6815-40D5-99B1-EE46DDD919BB}" srcId="{9DAC2E2A-B5FE-4118-A67E-29A4FE90847A}" destId="{6CF58C44-E98A-4FEF-B6C3-AFF42A64607F}" srcOrd="1" destOrd="0" parTransId="{5BDA7505-F2C2-40BD-819A-0BE6D7D7FD28}" sibTransId="{B0149AD1-7C14-475F-82D8-0FF2808D0B54}"/>
    <dgm:cxn modelId="{B4878B60-1E66-4D4E-8033-4CAA78F47433}" type="presOf" srcId="{F95DC68A-2D65-483A-B66C-9C9B0DA161DB}" destId="{AD34987D-EB7B-4F7C-B7B8-C7E5A62899FF}" srcOrd="1" destOrd="0" presId="urn:microsoft.com/office/officeart/2005/8/layout/hProcess7"/>
    <dgm:cxn modelId="{78A983C8-30ED-4BD9-9FDE-BA29E05D8C5E}" srcId="{9DAC2E2A-B5FE-4118-A67E-29A4FE90847A}" destId="{9A3F2E3E-B7AB-46D3-B87A-01CFC8A3EFD8}" srcOrd="2" destOrd="0" parTransId="{4D3A8111-9824-4A25-B42A-372AE7DBCB36}" sibTransId="{CB8AE63C-A532-439D-AB0A-239C6A2813C9}"/>
    <dgm:cxn modelId="{80A5DD45-B168-4D2D-955C-314E2F5A6F65}" srcId="{9DAC2E2A-B5FE-4118-A67E-29A4FE90847A}" destId="{DA1883D3-32EE-4BAE-AC0C-E0720A2F46C0}" srcOrd="4" destOrd="0" parTransId="{73223EC9-879E-4CA0-85DB-CEE13795CDD0}" sibTransId="{1DB5646F-78B7-4ECC-BB28-C0B70C204292}"/>
    <dgm:cxn modelId="{80C76A0E-2FE8-4582-BD43-6B2D8B094B56}" type="presOf" srcId="{F9ECE9E9-AC1A-4145-B95D-0E18C7F022B9}" destId="{03979186-48D9-4634-947E-3F85B27D32E2}" srcOrd="0" destOrd="1" presId="urn:microsoft.com/office/officeart/2005/8/layout/hProcess7"/>
    <dgm:cxn modelId="{DD618E34-3591-4835-B433-D8A223D62FA2}" srcId="{24989320-895D-4529-9689-6F0E3404B59D}" destId="{DEAE0536-D4B2-48D5-8AA4-C1BFA7E520C0}" srcOrd="0" destOrd="0" parTransId="{958EAE4B-6037-4F43-AD70-1C8E6B767C3C}" sibTransId="{5BD737B5-2D6D-4D07-80E8-861DD39E1966}"/>
    <dgm:cxn modelId="{D0748CC6-D1C7-45A7-BEB9-C09DF61900F6}" type="presOf" srcId="{51F77B12-97A0-4319-AACD-651532898F01}" destId="{5FA20573-3781-483B-925F-FB2C3F4C63BF}" srcOrd="0" destOrd="0" presId="urn:microsoft.com/office/officeart/2005/8/layout/hProcess7"/>
    <dgm:cxn modelId="{9C94F299-B4DD-4C37-9420-B7F1AE9A2F43}" srcId="{9DAC2E2A-B5FE-4118-A67E-29A4FE90847A}" destId="{51F77B12-97A0-4319-AACD-651532898F01}" srcOrd="0" destOrd="0" parTransId="{A4A57EB0-F242-4405-AB14-E542F7DEC8F2}" sibTransId="{5250C2EE-ED57-4680-A13D-C8B74F0DB6A5}"/>
    <dgm:cxn modelId="{C44482C3-118D-4B36-A4A2-4CA8EB6BF6C3}" srcId="{73C10936-22A7-4E23-AD6B-FD85A234E413}" destId="{9DAC2E2A-B5FE-4118-A67E-29A4FE90847A}" srcOrd="1" destOrd="0" parTransId="{04279CF5-76D5-4CC1-848E-2DD48EA9CE93}" sibTransId="{FB981224-5DF0-4453-B25A-1B8D232F6431}"/>
    <dgm:cxn modelId="{7A60ACB8-4308-435E-B5EA-78F7A70C64DC}" srcId="{24989320-895D-4529-9689-6F0E3404B59D}" destId="{59B21958-6B5E-4DC3-85A6-01FD0FC31BD0}" srcOrd="2" destOrd="0" parTransId="{AEFE7DBF-9C6F-4BDA-A389-0F414768AED4}" sibTransId="{6D430E34-DB38-4D43-8778-5364E87AF2A7}"/>
    <dgm:cxn modelId="{1520D355-4E68-43D3-9FAC-F6C7055F45B0}" type="presOf" srcId="{894F5ABB-9D6B-497C-BFC8-1AB0519380BF}" destId="{8A5570D4-BC95-45F2-B3B8-6C4E7F76F4E5}" srcOrd="0" destOrd="1" presId="urn:microsoft.com/office/officeart/2005/8/layout/hProcess7"/>
    <dgm:cxn modelId="{32BCC1CC-884E-4715-848A-0E38D6A2267A}" type="presOf" srcId="{59B21958-6B5E-4DC3-85A6-01FD0FC31BD0}" destId="{03979186-48D9-4634-947E-3F85B27D32E2}" srcOrd="0" destOrd="2" presId="urn:microsoft.com/office/officeart/2005/8/layout/hProcess7"/>
    <dgm:cxn modelId="{2B930CD2-5348-460F-9380-11960AD6241F}" type="presOf" srcId="{6CF58C44-E98A-4FEF-B6C3-AFF42A64607F}" destId="{5FA20573-3781-483B-925F-FB2C3F4C63BF}" srcOrd="0" destOrd="1" presId="urn:microsoft.com/office/officeart/2005/8/layout/hProcess7"/>
    <dgm:cxn modelId="{2216E362-329D-4B70-93C7-64B0B3BC6633}" type="presOf" srcId="{24989320-895D-4529-9689-6F0E3404B59D}" destId="{C7FEA145-3228-4459-A503-EB81DF382F27}" srcOrd="0" destOrd="0" presId="urn:microsoft.com/office/officeart/2005/8/layout/hProcess7"/>
    <dgm:cxn modelId="{12DA1543-04AF-4986-BA6B-5F273E63B7BB}" type="presOf" srcId="{DA1883D3-32EE-4BAE-AC0C-E0720A2F46C0}" destId="{5FA20573-3781-483B-925F-FB2C3F4C63BF}" srcOrd="0" destOrd="4" presId="urn:microsoft.com/office/officeart/2005/8/layout/hProcess7"/>
    <dgm:cxn modelId="{4A3C6403-0C51-4506-A773-DDA43356AD8D}" type="presOf" srcId="{9A3F2E3E-B7AB-46D3-B87A-01CFC8A3EFD8}" destId="{5FA20573-3781-483B-925F-FB2C3F4C63BF}" srcOrd="0" destOrd="2" presId="urn:microsoft.com/office/officeart/2005/8/layout/hProcess7"/>
    <dgm:cxn modelId="{E07E9B6E-9DE5-4E87-994C-1077EED8BF84}" srcId="{24989320-895D-4529-9689-6F0E3404B59D}" destId="{C3D5A500-5D8C-4EBB-8FD0-D7341E526925}" srcOrd="3" destOrd="0" parTransId="{5ED28F13-ED0C-4E0F-AD2A-064F2E9A5647}" sibTransId="{BC871B58-F226-4C3C-9868-2E3FB2C2174F}"/>
    <dgm:cxn modelId="{40D0AB07-D6FC-4BCD-9151-ED01D6028EB6}" srcId="{9DAC2E2A-B5FE-4118-A67E-29A4FE90847A}" destId="{04950B9B-FB9C-4FE5-B1FF-67C3FC8F8ABB}" srcOrd="3" destOrd="0" parTransId="{5D9DD5B7-9B61-437B-B71C-A4244B2AC7C1}" sibTransId="{0D68F692-E333-4E57-978E-2A122C10E490}"/>
    <dgm:cxn modelId="{16D4D4AD-D351-4833-9494-073689F9D1F4}" srcId="{24989320-895D-4529-9689-6F0E3404B59D}" destId="{F9ECE9E9-AC1A-4145-B95D-0E18C7F022B9}" srcOrd="1" destOrd="0" parTransId="{29EE6892-DE43-4879-8211-E1702EFD8481}" sibTransId="{71C41D65-5DE7-4DD8-91AC-E9048A5ADEDD}"/>
    <dgm:cxn modelId="{EA211E04-E58B-4B9A-9AD9-C552FB781AC1}" type="presOf" srcId="{24989320-895D-4529-9689-6F0E3404B59D}" destId="{9DEF6037-40B5-4436-B065-87198CAD3B54}" srcOrd="1" destOrd="0" presId="urn:microsoft.com/office/officeart/2005/8/layout/hProcess7"/>
    <dgm:cxn modelId="{DE984C8C-83E0-4549-AA89-255DCB6CC6AF}" srcId="{F95DC68A-2D65-483A-B66C-9C9B0DA161DB}" destId="{BFFAEAC4-C4D3-4758-89DD-FC6708D2165D}" srcOrd="2" destOrd="0" parTransId="{3DD49298-B763-433F-BA03-4B4B20199F1F}" sibTransId="{8F92D91C-98C5-4A30-848B-42D4EE790883}"/>
    <dgm:cxn modelId="{87692B06-F95A-469C-B7DC-DE3174E28342}" srcId="{73C10936-22A7-4E23-AD6B-FD85A234E413}" destId="{F95DC68A-2D65-483A-B66C-9C9B0DA161DB}" srcOrd="2" destOrd="0" parTransId="{71DEA4FE-CA95-4F01-BCB9-C07009721245}" sibTransId="{22EAD7A6-A702-4B56-B871-4F0661EFBE9C}"/>
    <dgm:cxn modelId="{FB0F0D5C-7C15-47EA-992C-EF86DB759C18}" srcId="{F95DC68A-2D65-483A-B66C-9C9B0DA161DB}" destId="{3B7DDAB1-055C-41A8-81F4-881C2B069DDB}" srcOrd="0" destOrd="0" parTransId="{B12C7C65-3FC6-4EE9-BE98-6BD59045F167}" sibTransId="{68E3509D-842D-4625-A6A5-0C9B39951D61}"/>
    <dgm:cxn modelId="{7F194179-20E9-47E8-8FD2-0EBF5732CA10}" srcId="{73C10936-22A7-4E23-AD6B-FD85A234E413}" destId="{24989320-895D-4529-9689-6F0E3404B59D}" srcOrd="0" destOrd="0" parTransId="{BB5BE0F4-16D2-4CB0-81F4-619C0D8E4448}" sibTransId="{1BDEAD5B-5E41-4CA4-827D-4BAB00038BE0}"/>
    <dgm:cxn modelId="{7D8287B3-2C99-4DCC-872D-ED7FE999D386}" type="presOf" srcId="{BFFAEAC4-C4D3-4758-89DD-FC6708D2165D}" destId="{8A5570D4-BC95-45F2-B3B8-6C4E7F76F4E5}" srcOrd="0" destOrd="2" presId="urn:microsoft.com/office/officeart/2005/8/layout/hProcess7"/>
    <dgm:cxn modelId="{21AB274D-AAF5-4199-A644-29A054A915AF}" type="presOf" srcId="{9DAC2E2A-B5FE-4118-A67E-29A4FE90847A}" destId="{2153CE30-E45E-4632-976A-72B0ADD72A9A}" srcOrd="0" destOrd="0" presId="urn:microsoft.com/office/officeart/2005/8/layout/hProcess7"/>
    <dgm:cxn modelId="{35F92D82-8561-4C46-98D0-1AFADA87F8E8}" type="presOf" srcId="{6430FBE3-B256-4BDD-AA3A-4EE43F035336}" destId="{03979186-48D9-4634-947E-3F85B27D32E2}" srcOrd="0" destOrd="4" presId="urn:microsoft.com/office/officeart/2005/8/layout/hProcess7"/>
    <dgm:cxn modelId="{056F0BF8-65C2-4201-B14A-18B99E5A52C2}" type="presOf" srcId="{04950B9B-FB9C-4FE5-B1FF-67C3FC8F8ABB}" destId="{5FA20573-3781-483B-925F-FB2C3F4C63BF}" srcOrd="0" destOrd="3" presId="urn:microsoft.com/office/officeart/2005/8/layout/hProcess7"/>
    <dgm:cxn modelId="{21D71E35-7D1F-4D5E-850A-8AD11E1A37B8}" srcId="{F95DC68A-2D65-483A-B66C-9C9B0DA161DB}" destId="{894F5ABB-9D6B-497C-BFC8-1AB0519380BF}" srcOrd="1" destOrd="0" parTransId="{6783F1CC-BFA6-42BE-8E4B-6039545B5F90}" sibTransId="{CFD3534F-FC94-45CB-829C-F8ABADB68C59}"/>
    <dgm:cxn modelId="{A153F8C2-317B-49B2-BA9B-0B4C2744831A}" type="presOf" srcId="{73C10936-22A7-4E23-AD6B-FD85A234E413}" destId="{F850DA6A-F00F-48BC-94BA-163B49FFEA13}" srcOrd="0" destOrd="0" presId="urn:microsoft.com/office/officeart/2005/8/layout/hProcess7"/>
    <dgm:cxn modelId="{07DCCDC8-4FA1-4FE9-9536-04E7CE601FDB}" type="presOf" srcId="{9DAC2E2A-B5FE-4118-A67E-29A4FE90847A}" destId="{8782E007-FC9F-474F-B7F4-3C0211152108}" srcOrd="1" destOrd="0" presId="urn:microsoft.com/office/officeart/2005/8/layout/hProcess7"/>
    <dgm:cxn modelId="{257A1727-E3FB-476F-BE2F-8626BCCDE925}" type="presParOf" srcId="{F850DA6A-F00F-48BC-94BA-163B49FFEA13}" destId="{C01AE4F2-9A25-4769-BE50-7C390B7F536B}" srcOrd="0" destOrd="0" presId="urn:microsoft.com/office/officeart/2005/8/layout/hProcess7"/>
    <dgm:cxn modelId="{6E020DD7-9964-4B06-AC5B-B3EBE35BF411}" type="presParOf" srcId="{C01AE4F2-9A25-4769-BE50-7C390B7F536B}" destId="{C7FEA145-3228-4459-A503-EB81DF382F27}" srcOrd="0" destOrd="0" presId="urn:microsoft.com/office/officeart/2005/8/layout/hProcess7"/>
    <dgm:cxn modelId="{D7AFC4CC-7D6A-4A8A-9DD9-2FF0B2A94B83}" type="presParOf" srcId="{C01AE4F2-9A25-4769-BE50-7C390B7F536B}" destId="{9DEF6037-40B5-4436-B065-87198CAD3B54}" srcOrd="1" destOrd="0" presId="urn:microsoft.com/office/officeart/2005/8/layout/hProcess7"/>
    <dgm:cxn modelId="{F0ECDEEA-B7E2-4210-B846-9F764B5B45F9}" type="presParOf" srcId="{C01AE4F2-9A25-4769-BE50-7C390B7F536B}" destId="{03979186-48D9-4634-947E-3F85B27D32E2}" srcOrd="2" destOrd="0" presId="urn:microsoft.com/office/officeart/2005/8/layout/hProcess7"/>
    <dgm:cxn modelId="{52938BF3-65A5-491F-AAD0-0C102A2C2130}" type="presParOf" srcId="{F850DA6A-F00F-48BC-94BA-163B49FFEA13}" destId="{EDEC484B-7D5A-4556-BCA0-2B5B852D4047}" srcOrd="1" destOrd="0" presId="urn:microsoft.com/office/officeart/2005/8/layout/hProcess7"/>
    <dgm:cxn modelId="{5F289AE8-3CF7-49DE-82F0-22E7534749B7}" type="presParOf" srcId="{F850DA6A-F00F-48BC-94BA-163B49FFEA13}" destId="{1E019D8A-3F2E-4580-A65F-D640F5466314}" srcOrd="2" destOrd="0" presId="urn:microsoft.com/office/officeart/2005/8/layout/hProcess7"/>
    <dgm:cxn modelId="{2F9469D4-05BE-421A-9CB1-053129B05093}" type="presParOf" srcId="{1E019D8A-3F2E-4580-A65F-D640F5466314}" destId="{65464D7F-104C-40CD-A89D-A9DAE5BE1A10}" srcOrd="0" destOrd="0" presId="urn:microsoft.com/office/officeart/2005/8/layout/hProcess7"/>
    <dgm:cxn modelId="{57A3F286-C98A-4541-9B4C-65EA90F703FC}" type="presParOf" srcId="{1E019D8A-3F2E-4580-A65F-D640F5466314}" destId="{AB7A2388-9842-4757-82AA-DB51B30DC7CE}" srcOrd="1" destOrd="0" presId="urn:microsoft.com/office/officeart/2005/8/layout/hProcess7"/>
    <dgm:cxn modelId="{50DBAB11-9680-45DB-96B7-12E2C219DB09}" type="presParOf" srcId="{1E019D8A-3F2E-4580-A65F-D640F5466314}" destId="{426600C9-2E44-42A8-962C-0F44360A73FE}" srcOrd="2" destOrd="0" presId="urn:microsoft.com/office/officeart/2005/8/layout/hProcess7"/>
    <dgm:cxn modelId="{892031E2-C66A-4F06-9DF3-ACC91F38F3AD}" type="presParOf" srcId="{F850DA6A-F00F-48BC-94BA-163B49FFEA13}" destId="{F5435130-CAA4-4F17-807C-8137B72EF1EF}" srcOrd="3" destOrd="0" presId="urn:microsoft.com/office/officeart/2005/8/layout/hProcess7"/>
    <dgm:cxn modelId="{4EFF294A-2D2C-491C-A184-AE2A5B1A2ED0}" type="presParOf" srcId="{F850DA6A-F00F-48BC-94BA-163B49FFEA13}" destId="{9E310130-F565-4912-8038-A3C1735997FF}" srcOrd="4" destOrd="0" presId="urn:microsoft.com/office/officeart/2005/8/layout/hProcess7"/>
    <dgm:cxn modelId="{04D698DB-D1DB-47A2-B63D-0DE711B5EDDF}" type="presParOf" srcId="{9E310130-F565-4912-8038-A3C1735997FF}" destId="{2153CE30-E45E-4632-976A-72B0ADD72A9A}" srcOrd="0" destOrd="0" presId="urn:microsoft.com/office/officeart/2005/8/layout/hProcess7"/>
    <dgm:cxn modelId="{963D472F-5C12-450E-B1A7-FFB256523EF2}" type="presParOf" srcId="{9E310130-F565-4912-8038-A3C1735997FF}" destId="{8782E007-FC9F-474F-B7F4-3C0211152108}" srcOrd="1" destOrd="0" presId="urn:microsoft.com/office/officeart/2005/8/layout/hProcess7"/>
    <dgm:cxn modelId="{2246F499-222D-410E-96D6-B773AE459D95}" type="presParOf" srcId="{9E310130-F565-4912-8038-A3C1735997FF}" destId="{5FA20573-3781-483B-925F-FB2C3F4C63BF}" srcOrd="2" destOrd="0" presId="urn:microsoft.com/office/officeart/2005/8/layout/hProcess7"/>
    <dgm:cxn modelId="{F9620015-0F7E-4D33-9736-50681435BBB0}" type="presParOf" srcId="{F850DA6A-F00F-48BC-94BA-163B49FFEA13}" destId="{D4A5E3E9-0A0C-4A58-B27C-B17EE4C9E659}" srcOrd="5" destOrd="0" presId="urn:microsoft.com/office/officeart/2005/8/layout/hProcess7"/>
    <dgm:cxn modelId="{ED10209D-345F-4B9E-ABDB-DEE451544B8C}" type="presParOf" srcId="{F850DA6A-F00F-48BC-94BA-163B49FFEA13}" destId="{4EFF769C-FB25-4993-8BD2-F28986F9D0EF}" srcOrd="6" destOrd="0" presId="urn:microsoft.com/office/officeart/2005/8/layout/hProcess7"/>
    <dgm:cxn modelId="{095EF41C-DFEA-477A-8A98-EBE839AD5F1F}" type="presParOf" srcId="{4EFF769C-FB25-4993-8BD2-F28986F9D0EF}" destId="{9D7E30AE-4481-4AB6-8551-EC31C43C9953}" srcOrd="0" destOrd="0" presId="urn:microsoft.com/office/officeart/2005/8/layout/hProcess7"/>
    <dgm:cxn modelId="{87A6A879-8F28-4B01-8C91-AB10951F2C12}" type="presParOf" srcId="{4EFF769C-FB25-4993-8BD2-F28986F9D0EF}" destId="{D6614636-8450-4636-91A6-608C8327C06F}" srcOrd="1" destOrd="0" presId="urn:microsoft.com/office/officeart/2005/8/layout/hProcess7"/>
    <dgm:cxn modelId="{BDE9BD0C-261A-44F1-B8D3-22CE7E4EE929}" type="presParOf" srcId="{4EFF769C-FB25-4993-8BD2-F28986F9D0EF}" destId="{D8970AEE-C579-4C39-A3F7-F2638EE2C3F4}" srcOrd="2" destOrd="0" presId="urn:microsoft.com/office/officeart/2005/8/layout/hProcess7"/>
    <dgm:cxn modelId="{86362356-5854-4928-B1F5-AA303B0AFCD0}" type="presParOf" srcId="{F850DA6A-F00F-48BC-94BA-163B49FFEA13}" destId="{C42F5DBB-D0E9-43D5-BAAB-6051AA7A0A91}" srcOrd="7" destOrd="0" presId="urn:microsoft.com/office/officeart/2005/8/layout/hProcess7"/>
    <dgm:cxn modelId="{165478E2-E30E-4902-B52F-C159B958CD7F}" type="presParOf" srcId="{F850DA6A-F00F-48BC-94BA-163B49FFEA13}" destId="{9542E86D-39B2-4612-B46D-65DC8091259A}" srcOrd="8" destOrd="0" presId="urn:microsoft.com/office/officeart/2005/8/layout/hProcess7"/>
    <dgm:cxn modelId="{C8E596A8-FBEE-44E2-BB4C-AEE09B85F781}" type="presParOf" srcId="{9542E86D-39B2-4612-B46D-65DC8091259A}" destId="{3D797C33-D2C4-4357-8955-DEB1DD43A1C0}" srcOrd="0" destOrd="0" presId="urn:microsoft.com/office/officeart/2005/8/layout/hProcess7"/>
    <dgm:cxn modelId="{B5C4D749-F436-49E2-8D57-2773DC6327FF}" type="presParOf" srcId="{9542E86D-39B2-4612-B46D-65DC8091259A}" destId="{AD34987D-EB7B-4F7C-B7B8-C7E5A62899FF}" srcOrd="1" destOrd="0" presId="urn:microsoft.com/office/officeart/2005/8/layout/hProcess7"/>
    <dgm:cxn modelId="{29AD196E-2FC3-4809-978C-1C193A3405AA}" type="presParOf" srcId="{9542E86D-39B2-4612-B46D-65DC8091259A}" destId="{8A5570D4-BC95-45F2-B3B8-6C4E7F76F4E5}"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15BC07-5700-45F0-B04E-079876FA8582}">
      <dsp:nvSpPr>
        <dsp:cNvPr id="0" name=""/>
        <dsp:cNvSpPr/>
      </dsp:nvSpPr>
      <dsp:spPr>
        <a:xfrm>
          <a:off x="1552798" y="2344264"/>
          <a:ext cx="459940" cy="2302331"/>
        </a:xfrm>
        <a:custGeom>
          <a:avLst/>
          <a:gdLst/>
          <a:ahLst/>
          <a:cxnLst/>
          <a:rect l="0" t="0" r="0" b="0"/>
          <a:pathLst>
            <a:path>
              <a:moveTo>
                <a:pt x="0" y="0"/>
              </a:moveTo>
              <a:lnTo>
                <a:pt x="229970" y="0"/>
              </a:lnTo>
              <a:lnTo>
                <a:pt x="229970" y="2302331"/>
              </a:lnTo>
              <a:lnTo>
                <a:pt x="459940" y="230233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de-DE" sz="800" kern="1200">
            <a:solidFill>
              <a:schemeClr val="tx1"/>
            </a:solidFill>
          </a:endParaRPr>
        </a:p>
      </dsp:txBody>
      <dsp:txXfrm>
        <a:off x="1724073" y="3436735"/>
        <a:ext cx="117391" cy="117391"/>
      </dsp:txXfrm>
    </dsp:sp>
    <dsp:sp modelId="{B298EC29-645D-492A-B523-ACA43AFD0890}">
      <dsp:nvSpPr>
        <dsp:cNvPr id="0" name=""/>
        <dsp:cNvSpPr/>
      </dsp:nvSpPr>
      <dsp:spPr>
        <a:xfrm>
          <a:off x="1552798" y="2344264"/>
          <a:ext cx="459940" cy="1690908"/>
        </a:xfrm>
        <a:custGeom>
          <a:avLst/>
          <a:gdLst/>
          <a:ahLst/>
          <a:cxnLst/>
          <a:rect l="0" t="0" r="0" b="0"/>
          <a:pathLst>
            <a:path>
              <a:moveTo>
                <a:pt x="0" y="0"/>
              </a:moveTo>
              <a:lnTo>
                <a:pt x="229970" y="0"/>
              </a:lnTo>
              <a:lnTo>
                <a:pt x="229970" y="1690908"/>
              </a:lnTo>
              <a:lnTo>
                <a:pt x="459940" y="1690908"/>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de-DE" sz="600" kern="1200">
            <a:solidFill>
              <a:schemeClr val="tx1"/>
            </a:solidFill>
          </a:endParaRPr>
        </a:p>
      </dsp:txBody>
      <dsp:txXfrm>
        <a:off x="1738959" y="3145910"/>
        <a:ext cx="87617" cy="87617"/>
      </dsp:txXfrm>
    </dsp:sp>
    <dsp:sp modelId="{D99789DA-13D4-41D7-8748-BF445087CF2C}">
      <dsp:nvSpPr>
        <dsp:cNvPr id="0" name=""/>
        <dsp:cNvSpPr/>
      </dsp:nvSpPr>
      <dsp:spPr>
        <a:xfrm>
          <a:off x="1552798" y="2344264"/>
          <a:ext cx="462093" cy="1107219"/>
        </a:xfrm>
        <a:custGeom>
          <a:avLst/>
          <a:gdLst/>
          <a:ahLst/>
          <a:cxnLst/>
          <a:rect l="0" t="0" r="0" b="0"/>
          <a:pathLst>
            <a:path>
              <a:moveTo>
                <a:pt x="0" y="0"/>
              </a:moveTo>
              <a:lnTo>
                <a:pt x="231046" y="0"/>
              </a:lnTo>
              <a:lnTo>
                <a:pt x="231046" y="1107219"/>
              </a:lnTo>
              <a:lnTo>
                <a:pt x="462093" y="1107219"/>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1753850" y="2867880"/>
        <a:ext cx="59988" cy="59988"/>
      </dsp:txXfrm>
    </dsp:sp>
    <dsp:sp modelId="{1968B6D8-79DD-4A35-89F9-2A3DEEEAD82C}">
      <dsp:nvSpPr>
        <dsp:cNvPr id="0" name=""/>
        <dsp:cNvSpPr/>
      </dsp:nvSpPr>
      <dsp:spPr>
        <a:xfrm>
          <a:off x="1552798" y="2344264"/>
          <a:ext cx="462093" cy="465105"/>
        </a:xfrm>
        <a:custGeom>
          <a:avLst/>
          <a:gdLst/>
          <a:ahLst/>
          <a:cxnLst/>
          <a:rect l="0" t="0" r="0" b="0"/>
          <a:pathLst>
            <a:path>
              <a:moveTo>
                <a:pt x="0" y="0"/>
              </a:moveTo>
              <a:lnTo>
                <a:pt x="231046" y="0"/>
              </a:lnTo>
              <a:lnTo>
                <a:pt x="231046" y="465105"/>
              </a:lnTo>
              <a:lnTo>
                <a:pt x="462093" y="465105"/>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1767454" y="2560426"/>
        <a:ext cx="32781" cy="32781"/>
      </dsp:txXfrm>
    </dsp:sp>
    <dsp:sp modelId="{7CB8F192-9AC0-490C-9CF0-8D2379E360C4}">
      <dsp:nvSpPr>
        <dsp:cNvPr id="0" name=""/>
        <dsp:cNvSpPr/>
      </dsp:nvSpPr>
      <dsp:spPr>
        <a:xfrm>
          <a:off x="1552798" y="2167255"/>
          <a:ext cx="462093" cy="177009"/>
        </a:xfrm>
        <a:custGeom>
          <a:avLst/>
          <a:gdLst/>
          <a:ahLst/>
          <a:cxnLst/>
          <a:rect l="0" t="0" r="0" b="0"/>
          <a:pathLst>
            <a:path>
              <a:moveTo>
                <a:pt x="0" y="177009"/>
              </a:moveTo>
              <a:lnTo>
                <a:pt x="231046" y="177009"/>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71474" y="2243389"/>
        <a:ext cx="24741" cy="24741"/>
      </dsp:txXfrm>
    </dsp:sp>
    <dsp:sp modelId="{5707576D-5A8A-4747-8817-6EFE37106487}">
      <dsp:nvSpPr>
        <dsp:cNvPr id="0" name=""/>
        <dsp:cNvSpPr/>
      </dsp:nvSpPr>
      <dsp:spPr>
        <a:xfrm>
          <a:off x="1552798" y="1525141"/>
          <a:ext cx="462093" cy="819123"/>
        </a:xfrm>
        <a:custGeom>
          <a:avLst/>
          <a:gdLst/>
          <a:ahLst/>
          <a:cxnLst/>
          <a:rect l="0" t="0" r="0" b="0"/>
          <a:pathLst>
            <a:path>
              <a:moveTo>
                <a:pt x="0" y="819123"/>
              </a:moveTo>
              <a:lnTo>
                <a:pt x="231046" y="819123"/>
              </a:lnTo>
              <a:lnTo>
                <a:pt x="231046" y="0"/>
              </a:lnTo>
              <a:lnTo>
                <a:pt x="462093"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60333" y="1911191"/>
        <a:ext cx="47023" cy="47023"/>
      </dsp:txXfrm>
    </dsp:sp>
    <dsp:sp modelId="{965AE7C1-35DA-4C79-A434-DF594B9BBF1B}">
      <dsp:nvSpPr>
        <dsp:cNvPr id="0" name=""/>
        <dsp:cNvSpPr/>
      </dsp:nvSpPr>
      <dsp:spPr>
        <a:xfrm>
          <a:off x="1552798" y="843546"/>
          <a:ext cx="423239" cy="1500718"/>
        </a:xfrm>
        <a:custGeom>
          <a:avLst/>
          <a:gdLst/>
          <a:ahLst/>
          <a:cxnLst/>
          <a:rect l="0" t="0" r="0" b="0"/>
          <a:pathLst>
            <a:path>
              <a:moveTo>
                <a:pt x="0" y="1500718"/>
              </a:moveTo>
              <a:lnTo>
                <a:pt x="211619" y="1500718"/>
              </a:lnTo>
              <a:lnTo>
                <a:pt x="211619" y="0"/>
              </a:lnTo>
              <a:lnTo>
                <a:pt x="423239"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p>
      </dsp:txBody>
      <dsp:txXfrm>
        <a:off x="1725436" y="1554924"/>
        <a:ext cx="77962" cy="77962"/>
      </dsp:txXfrm>
    </dsp:sp>
    <dsp:sp modelId="{86361C13-87AB-4B84-9227-0E25C50D9D75}">
      <dsp:nvSpPr>
        <dsp:cNvPr id="0" name=""/>
        <dsp:cNvSpPr/>
      </dsp:nvSpPr>
      <dsp:spPr>
        <a:xfrm>
          <a:off x="1552798" y="261170"/>
          <a:ext cx="443060" cy="2083093"/>
        </a:xfrm>
        <a:custGeom>
          <a:avLst/>
          <a:gdLst/>
          <a:ahLst/>
          <a:cxnLst/>
          <a:rect l="0" t="0" r="0" b="0"/>
          <a:pathLst>
            <a:path>
              <a:moveTo>
                <a:pt x="0" y="2083093"/>
              </a:moveTo>
              <a:lnTo>
                <a:pt x="221530" y="2083093"/>
              </a:lnTo>
              <a:lnTo>
                <a:pt x="221530" y="0"/>
              </a:lnTo>
              <a:lnTo>
                <a:pt x="443060"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de-DE" sz="700" kern="1200">
            <a:solidFill>
              <a:schemeClr val="tx1"/>
            </a:solidFill>
          </a:endParaRPr>
        </a:p>
      </dsp:txBody>
      <dsp:txXfrm>
        <a:off x="1721086" y="1249475"/>
        <a:ext cx="106484" cy="106484"/>
      </dsp:txXfrm>
    </dsp:sp>
    <dsp:sp modelId="{C9648745-ED62-46CB-80A4-7697F0A4B4D6}">
      <dsp:nvSpPr>
        <dsp:cNvPr id="0" name=""/>
        <dsp:cNvSpPr/>
      </dsp:nvSpPr>
      <dsp:spPr>
        <a:xfrm rot="16200000">
          <a:off x="-16386" y="2093722"/>
          <a:ext cx="2637286" cy="50108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de-DE" sz="1900" b="1" kern="1200" dirty="0">
              <a:solidFill>
                <a:schemeClr val="tx1"/>
              </a:solidFill>
            </a:rPr>
            <a:t>Train-</a:t>
          </a:r>
          <a:r>
            <a:rPr lang="de-DE" sz="1900" b="1" kern="1200" dirty="0" err="1">
              <a:solidFill>
                <a:schemeClr val="tx1"/>
              </a:solidFill>
            </a:rPr>
            <a:t>the</a:t>
          </a:r>
          <a:r>
            <a:rPr lang="de-DE" sz="1900" b="1" kern="1200" dirty="0">
              <a:solidFill>
                <a:schemeClr val="tx1"/>
              </a:solidFill>
            </a:rPr>
            <a:t>-Trainer Manual</a:t>
          </a:r>
        </a:p>
      </dsp:txBody>
      <dsp:txXfrm>
        <a:off x="-16386" y="2093722"/>
        <a:ext cx="2637286" cy="501084"/>
      </dsp:txXfrm>
    </dsp:sp>
    <dsp:sp modelId="{F5ABC9F5-60E8-4CC6-973A-1089023D260F}">
      <dsp:nvSpPr>
        <dsp:cNvPr id="0" name=""/>
        <dsp:cNvSpPr/>
      </dsp:nvSpPr>
      <dsp:spPr>
        <a:xfrm>
          <a:off x="1995859" y="106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Warum sollte ich Logistikthemen in meinen Unterricht integrieren?</a:t>
          </a:r>
          <a:endParaRPr lang="de-DE" sz="1600" kern="1200" dirty="0"/>
        </a:p>
      </dsp:txBody>
      <dsp:txXfrm>
        <a:off x="1995859" y="10628"/>
        <a:ext cx="3852266" cy="501084"/>
      </dsp:txXfrm>
    </dsp:sp>
    <dsp:sp modelId="{3C2597A9-C974-4C77-9292-3BC477D46644}">
      <dsp:nvSpPr>
        <dsp:cNvPr id="0" name=""/>
        <dsp:cNvSpPr/>
      </dsp:nvSpPr>
      <dsp:spPr>
        <a:xfrm>
          <a:off x="1976038" y="593004"/>
          <a:ext cx="3853022"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Wie arbeite ich am besten mit den Lehrmitteln?</a:t>
          </a:r>
        </a:p>
      </dsp:txBody>
      <dsp:txXfrm>
        <a:off x="1976038" y="593004"/>
        <a:ext cx="3853022" cy="501084"/>
      </dsp:txXfrm>
    </dsp:sp>
    <dsp:sp modelId="{1011AC28-56B8-4E27-96BB-F5959A31F668}">
      <dsp:nvSpPr>
        <dsp:cNvPr id="0" name=""/>
        <dsp:cNvSpPr/>
      </dsp:nvSpPr>
      <dsp:spPr>
        <a:xfrm>
          <a:off x="2014891" y="1274599"/>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RETrans</a:t>
          </a:r>
          <a:endParaRPr lang="de-DE" sz="1600" kern="1200" dirty="0">
            <a:solidFill>
              <a:schemeClr val="tx1"/>
            </a:solidFill>
          </a:endParaRPr>
        </a:p>
      </dsp:txBody>
      <dsp:txXfrm>
        <a:off x="2014891" y="1274599"/>
        <a:ext cx="3852266" cy="501084"/>
      </dsp:txXfrm>
    </dsp:sp>
    <dsp:sp modelId="{F25D0900-F3B5-449A-BC9B-582BBD398877}">
      <dsp:nvSpPr>
        <dsp:cNvPr id="0" name=""/>
        <dsp:cNvSpPr/>
      </dsp:nvSpPr>
      <dsp:spPr>
        <a:xfrm>
          <a:off x="2014891" y="1916713"/>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a:solidFill>
                <a:schemeClr val="tx1"/>
              </a:solidFill>
            </a:rPr>
            <a:t>RERoad</a:t>
          </a:r>
          <a:endParaRPr lang="de-DE" sz="1600" kern="1200" dirty="0">
            <a:solidFill>
              <a:schemeClr val="tx1"/>
            </a:solidFill>
          </a:endParaRPr>
        </a:p>
      </dsp:txBody>
      <dsp:txXfrm>
        <a:off x="2014891" y="1916713"/>
        <a:ext cx="3852266" cy="501084"/>
      </dsp:txXfrm>
    </dsp:sp>
    <dsp:sp modelId="{1F0A529C-3D5D-42C5-8A61-0945C068EBB6}">
      <dsp:nvSpPr>
        <dsp:cNvPr id="0" name=""/>
        <dsp:cNvSpPr/>
      </dsp:nvSpPr>
      <dsp:spPr>
        <a:xfrm>
          <a:off x="2014891" y="2558828"/>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RERail</a:t>
          </a:r>
          <a:endParaRPr lang="de-DE" sz="1600" kern="1200" dirty="0">
            <a:solidFill>
              <a:schemeClr val="tx1"/>
            </a:solidFill>
          </a:endParaRPr>
        </a:p>
      </dsp:txBody>
      <dsp:txXfrm>
        <a:off x="2014891" y="2558828"/>
        <a:ext cx="3852266" cy="501084"/>
      </dsp:txXfrm>
    </dsp:sp>
    <dsp:sp modelId="{DFBF1333-7052-4520-9472-8A820698214C}">
      <dsp:nvSpPr>
        <dsp:cNvPr id="0" name=""/>
        <dsp:cNvSpPr/>
      </dsp:nvSpPr>
      <dsp:spPr>
        <a:xfrm>
          <a:off x="2014891" y="3200942"/>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REWWay</a:t>
          </a:r>
        </a:p>
      </dsp:txBody>
      <dsp:txXfrm>
        <a:off x="2014891" y="3200942"/>
        <a:ext cx="3852266" cy="501084"/>
      </dsp:txXfrm>
    </dsp:sp>
    <dsp:sp modelId="{1A2F1024-6D5E-4BA2-81B7-8C30608FB7F5}">
      <dsp:nvSpPr>
        <dsp:cNvPr id="0" name=""/>
        <dsp:cNvSpPr/>
      </dsp:nvSpPr>
      <dsp:spPr>
        <a:xfrm>
          <a:off x="2012738" y="3784630"/>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err="1">
              <a:solidFill>
                <a:schemeClr val="tx1"/>
              </a:solidFill>
            </a:rPr>
            <a:t>REEcoTrans</a:t>
          </a:r>
          <a:endParaRPr lang="de-DE" sz="1600" kern="1200" dirty="0">
            <a:solidFill>
              <a:schemeClr val="tx1"/>
            </a:solidFill>
          </a:endParaRPr>
        </a:p>
      </dsp:txBody>
      <dsp:txXfrm>
        <a:off x="2012738" y="3784630"/>
        <a:ext cx="3852266" cy="501084"/>
      </dsp:txXfrm>
    </dsp:sp>
    <dsp:sp modelId="{5E2DEB00-6436-426D-984C-9F1D5F4BB0A5}">
      <dsp:nvSpPr>
        <dsp:cNvPr id="0" name=""/>
        <dsp:cNvSpPr/>
      </dsp:nvSpPr>
      <dsp:spPr>
        <a:xfrm>
          <a:off x="2012738" y="4396054"/>
          <a:ext cx="3852266" cy="501084"/>
        </a:xfrm>
        <a:prstGeom prst="rect">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Zusätzliche Angebote</a:t>
          </a:r>
        </a:p>
      </dsp:txBody>
      <dsp:txXfrm>
        <a:off x="2012738" y="4396054"/>
        <a:ext cx="3852266" cy="5010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45B27-1F6F-4682-8641-47F376C06841}">
      <dsp:nvSpPr>
        <dsp:cNvPr id="0" name=""/>
        <dsp:cNvSpPr/>
      </dsp:nvSpPr>
      <dsp:spPr>
        <a:xfrm>
          <a:off x="638"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Grundlagen des Straßengüterverkehrs</a:t>
          </a:r>
        </a:p>
      </dsp:txBody>
      <dsp:txXfrm rot="16200000">
        <a:off x="-1076276" y="1264779"/>
        <a:ext cx="2703276" cy="549446"/>
      </dsp:txXfrm>
    </dsp:sp>
    <dsp:sp modelId="{D4BF9F34-6646-49F6-9DE6-B08DC5F47B1D}">
      <dsp:nvSpPr>
        <dsp:cNvPr id="0" name=""/>
        <dsp:cNvSpPr/>
      </dsp:nvSpPr>
      <dsp:spPr>
        <a:xfrm>
          <a:off x="550084"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Charakteristika, Güteraffinität, Straßennetz, Verkehrsmittel</a:t>
          </a:r>
        </a:p>
        <a:p>
          <a:pPr marL="92075" lvl="0" indent="0" algn="l" defTabSz="711200">
            <a:lnSpc>
              <a:spcPct val="90000"/>
            </a:lnSpc>
            <a:spcBef>
              <a:spcPct val="0"/>
            </a:spcBef>
            <a:spcAft>
              <a:spcPct val="35000"/>
            </a:spcAft>
          </a:pPr>
          <a:r>
            <a:rPr lang="de-DE" sz="1600" b="0" kern="1200" dirty="0">
              <a:solidFill>
                <a:schemeClr val="tx1"/>
              </a:solidFill>
            </a:rPr>
            <a:t>Kalkulation, Maut in Österreich</a:t>
          </a:r>
        </a:p>
      </dsp:txBody>
      <dsp:txXfrm>
        <a:off x="550084" y="187864"/>
        <a:ext cx="2046688" cy="3296678"/>
      </dsp:txXfrm>
    </dsp:sp>
    <dsp:sp modelId="{FF766C10-C223-4095-B7AE-D0F7462F85A1}">
      <dsp:nvSpPr>
        <dsp:cNvPr id="0" name=""/>
        <dsp:cNvSpPr/>
      </dsp:nvSpPr>
      <dsp:spPr>
        <a:xfrm>
          <a:off x="2844023"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Aktuelle Entwicklungen im Straßengüterverkehr</a:t>
          </a:r>
        </a:p>
      </dsp:txBody>
      <dsp:txXfrm rot="16200000">
        <a:off x="1767108" y="1264779"/>
        <a:ext cx="2703276" cy="549446"/>
      </dsp:txXfrm>
    </dsp:sp>
    <dsp:sp modelId="{69F58777-41AB-4123-A0B0-FE66C6BBAEA7}">
      <dsp:nvSpPr>
        <dsp:cNvPr id="0" name=""/>
        <dsp:cNvSpPr/>
      </dsp:nvSpPr>
      <dsp:spPr>
        <a:xfrm rot="5400000">
          <a:off x="2615457" y="2808684"/>
          <a:ext cx="484604" cy="412084"/>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6F36E3E0-72DE-4879-8A97-C5245E7D44AD}">
      <dsp:nvSpPr>
        <dsp:cNvPr id="0" name=""/>
        <dsp:cNvSpPr/>
      </dsp:nvSpPr>
      <dsp:spPr>
        <a:xfrm>
          <a:off x="3393470"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Telematik</a:t>
          </a:r>
        </a:p>
        <a:p>
          <a:pPr marL="92075" lvl="0" indent="0" algn="l" defTabSz="711200">
            <a:lnSpc>
              <a:spcPct val="90000"/>
            </a:lnSpc>
            <a:spcBef>
              <a:spcPct val="0"/>
            </a:spcBef>
            <a:spcAft>
              <a:spcPct val="35000"/>
            </a:spcAft>
          </a:pPr>
          <a:r>
            <a:rPr lang="de-DE" sz="1600" b="0" kern="1200" dirty="0">
              <a:solidFill>
                <a:schemeClr val="tx1"/>
              </a:solidFill>
            </a:rPr>
            <a:t>Elektroantrieb</a:t>
          </a:r>
        </a:p>
        <a:p>
          <a:pPr marL="92075" lvl="0" indent="0" algn="l" defTabSz="711200">
            <a:lnSpc>
              <a:spcPct val="90000"/>
            </a:lnSpc>
            <a:spcBef>
              <a:spcPct val="0"/>
            </a:spcBef>
            <a:spcAft>
              <a:spcPct val="35000"/>
            </a:spcAft>
          </a:pPr>
          <a:r>
            <a:rPr lang="de-DE" sz="1600" b="0" kern="1200" dirty="0">
              <a:solidFill>
                <a:schemeClr val="tx1"/>
              </a:solidFill>
            </a:rPr>
            <a:t>Selbstfahrender LKW</a:t>
          </a:r>
        </a:p>
        <a:p>
          <a:pPr marL="92075" lvl="0" indent="0" algn="l" defTabSz="711200">
            <a:lnSpc>
              <a:spcPct val="90000"/>
            </a:lnSpc>
            <a:spcBef>
              <a:spcPct val="0"/>
            </a:spcBef>
            <a:spcAft>
              <a:spcPct val="35000"/>
            </a:spcAft>
          </a:pPr>
          <a:r>
            <a:rPr lang="de-DE" sz="1600" b="0" kern="1200" dirty="0" err="1">
              <a:solidFill>
                <a:schemeClr val="tx1"/>
              </a:solidFill>
            </a:rPr>
            <a:t>Platooning</a:t>
          </a:r>
          <a:endParaRPr lang="de-DE" sz="1600" b="0" kern="1200" dirty="0">
            <a:solidFill>
              <a:schemeClr val="tx1"/>
            </a:solidFill>
          </a:endParaRPr>
        </a:p>
        <a:p>
          <a:pPr marL="92075" lvl="0" indent="0" algn="l" defTabSz="711200">
            <a:lnSpc>
              <a:spcPct val="90000"/>
            </a:lnSpc>
            <a:spcBef>
              <a:spcPct val="0"/>
            </a:spcBef>
            <a:spcAft>
              <a:spcPct val="35000"/>
            </a:spcAft>
          </a:pPr>
          <a:r>
            <a:rPr lang="de-DE" sz="1600" b="0" kern="1200" dirty="0">
              <a:solidFill>
                <a:schemeClr val="tx1"/>
              </a:solidFill>
            </a:rPr>
            <a:t>Bio-Kraftstoffe</a:t>
          </a:r>
        </a:p>
      </dsp:txBody>
      <dsp:txXfrm>
        <a:off x="3393470" y="187864"/>
        <a:ext cx="2046688" cy="3296678"/>
      </dsp:txXfrm>
    </dsp:sp>
    <dsp:sp modelId="{EAE81FAF-0532-4A8E-A05D-61C3F1F49068}">
      <dsp:nvSpPr>
        <dsp:cNvPr id="0" name=""/>
        <dsp:cNvSpPr/>
      </dsp:nvSpPr>
      <dsp:spPr>
        <a:xfrm>
          <a:off x="5687409" y="187864"/>
          <a:ext cx="2747232" cy="3296678"/>
        </a:xfrm>
        <a:prstGeom prst="roundRect">
          <a:avLst>
            <a:gd name="adj" fmla="val 5000"/>
          </a:avLst>
        </a:prstGeom>
        <a:solidFill>
          <a:schemeClr val="bg1"/>
        </a:solidFill>
        <a:ln w="26425" cap="flat" cmpd="sng" algn="ctr">
          <a:solidFill>
            <a:srgbClr val="94938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Verkehrstelematik</a:t>
          </a:r>
        </a:p>
      </dsp:txBody>
      <dsp:txXfrm rot="16200000">
        <a:off x="4610494" y="1264779"/>
        <a:ext cx="2703276" cy="549446"/>
      </dsp:txXfrm>
    </dsp:sp>
    <dsp:sp modelId="{3AD9BA95-BDE7-4ACF-9DF6-FD00849DFA20}">
      <dsp:nvSpPr>
        <dsp:cNvPr id="0" name=""/>
        <dsp:cNvSpPr/>
      </dsp:nvSpPr>
      <dsp:spPr>
        <a:xfrm rot="5400000">
          <a:off x="5458842" y="2808684"/>
          <a:ext cx="484604" cy="412084"/>
        </a:xfrm>
        <a:prstGeom prst="flowChartExtract">
          <a:avLst/>
        </a:prstGeom>
        <a:solidFill>
          <a:schemeClr val="bg1">
            <a:lumMod val="85000"/>
          </a:schemeClr>
        </a:solidFill>
        <a:ln w="26425" cap="flat" cmpd="sng" algn="ctr">
          <a:solidFill>
            <a:schemeClr val="bg1">
              <a:lumMod val="85000"/>
            </a:schemeClr>
          </a:solidFill>
          <a:prstDash val="solid"/>
        </a:ln>
        <a:effectLst/>
      </dsp:spPr>
      <dsp:style>
        <a:lnRef idx="2">
          <a:scrgbClr r="0" g="0" b="0"/>
        </a:lnRef>
        <a:fillRef idx="1">
          <a:scrgbClr r="0" g="0" b="0"/>
        </a:fillRef>
        <a:effectRef idx="0">
          <a:scrgbClr r="0" g="0" b="0"/>
        </a:effectRef>
        <a:fontRef idx="minor"/>
      </dsp:style>
    </dsp:sp>
    <dsp:sp modelId="{FFE313FE-1C3E-4BC4-BEB9-FF63E69CC187}">
      <dsp:nvSpPr>
        <dsp:cNvPr id="0" name=""/>
        <dsp:cNvSpPr/>
      </dsp:nvSpPr>
      <dsp:spPr>
        <a:xfrm>
          <a:off x="6236855" y="187864"/>
          <a:ext cx="2046688" cy="329667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de-DE" sz="1800" b="0" kern="1200" dirty="0">
              <a:solidFill>
                <a:schemeClr val="tx1"/>
              </a:solidFill>
            </a:rPr>
            <a:t>Ziele von </a:t>
          </a:r>
          <a:r>
            <a:rPr lang="de-DE" sz="1800" b="0" kern="1200" dirty="0" err="1">
              <a:solidFill>
                <a:schemeClr val="tx1"/>
              </a:solidFill>
            </a:rPr>
            <a:t>Telematikanwendung</a:t>
          </a:r>
          <a:endParaRPr lang="de-DE" sz="1800" b="0" kern="1200" dirty="0">
            <a:solidFill>
              <a:schemeClr val="tx1"/>
            </a:solidFill>
          </a:endParaRPr>
        </a:p>
        <a:p>
          <a:pPr lvl="0" algn="l" defTabSz="800100">
            <a:lnSpc>
              <a:spcPct val="90000"/>
            </a:lnSpc>
            <a:spcBef>
              <a:spcPct val="0"/>
            </a:spcBef>
            <a:spcAft>
              <a:spcPct val="35000"/>
            </a:spcAft>
          </a:pPr>
          <a:r>
            <a:rPr lang="de-DE" sz="1800" b="0" kern="1200" dirty="0" err="1">
              <a:solidFill>
                <a:schemeClr val="tx1"/>
              </a:solidFill>
            </a:rPr>
            <a:t>Telematiksysteme</a:t>
          </a:r>
          <a:r>
            <a:rPr lang="de-DE" sz="1800" b="0" kern="1200" dirty="0">
              <a:solidFill>
                <a:schemeClr val="tx1"/>
              </a:solidFill>
            </a:rPr>
            <a:t> im motorisierten Individualverkehr</a:t>
          </a:r>
        </a:p>
        <a:p>
          <a:pPr lvl="0" algn="l" defTabSz="800100">
            <a:lnSpc>
              <a:spcPct val="90000"/>
            </a:lnSpc>
            <a:spcBef>
              <a:spcPct val="0"/>
            </a:spcBef>
            <a:spcAft>
              <a:spcPct val="35000"/>
            </a:spcAft>
          </a:pPr>
          <a:r>
            <a:rPr lang="de-DE" sz="1800" b="0" kern="1200" dirty="0" err="1">
              <a:solidFill>
                <a:schemeClr val="tx1"/>
              </a:solidFill>
            </a:rPr>
            <a:t>Telematiksysteme</a:t>
          </a:r>
          <a:r>
            <a:rPr lang="de-DE" sz="1800" b="0" kern="1200" dirty="0">
              <a:solidFill>
                <a:schemeClr val="tx1"/>
              </a:solidFill>
            </a:rPr>
            <a:t> im öffentlichen Verkehr</a:t>
          </a:r>
        </a:p>
        <a:p>
          <a:pPr lvl="0" algn="l" defTabSz="800100">
            <a:lnSpc>
              <a:spcPct val="90000"/>
            </a:lnSpc>
            <a:spcBef>
              <a:spcPct val="0"/>
            </a:spcBef>
            <a:spcAft>
              <a:spcPct val="35000"/>
            </a:spcAft>
          </a:pPr>
          <a:r>
            <a:rPr lang="de-DE" sz="1800" b="0" kern="1200" dirty="0">
              <a:solidFill>
                <a:schemeClr val="tx1"/>
              </a:solidFill>
            </a:rPr>
            <a:t>Flotten- und Frachtenmanagement</a:t>
          </a:r>
        </a:p>
        <a:p>
          <a:pPr lvl="0" algn="l" defTabSz="800100">
            <a:lnSpc>
              <a:spcPct val="90000"/>
            </a:lnSpc>
            <a:spcBef>
              <a:spcPct val="0"/>
            </a:spcBef>
            <a:spcAft>
              <a:spcPct val="35000"/>
            </a:spcAft>
          </a:pPr>
          <a:r>
            <a:rPr lang="de-DE" sz="1800" b="1" kern="1200" dirty="0">
              <a:solidFill>
                <a:schemeClr val="tx1"/>
              </a:solidFill>
            </a:rPr>
            <a:t/>
          </a:r>
          <a:br>
            <a:rPr lang="de-DE" sz="1800" b="1" kern="1200" dirty="0">
              <a:solidFill>
                <a:schemeClr val="tx1"/>
              </a:solidFill>
            </a:rPr>
          </a:br>
          <a:endParaRPr lang="de-DE" sz="1800" b="1" kern="1200" dirty="0">
            <a:solidFill>
              <a:schemeClr val="tx1"/>
            </a:solidFill>
          </a:endParaRPr>
        </a:p>
      </dsp:txBody>
      <dsp:txXfrm>
        <a:off x="6236855" y="187864"/>
        <a:ext cx="2046688" cy="32966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902EE0-B39F-4F08-9923-1DD7225C0AC5}">
      <dsp:nvSpPr>
        <dsp:cNvPr id="0" name=""/>
        <dsp:cNvSpPr/>
      </dsp:nvSpPr>
      <dsp:spPr>
        <a:xfrm>
          <a:off x="589"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Grundlagen des Schienengüterverkehrs</a:t>
          </a:r>
        </a:p>
      </dsp:txBody>
      <dsp:txXfrm rot="16200000">
        <a:off x="-993587" y="1776733"/>
        <a:ext cx="2495587" cy="507233"/>
      </dsp:txXfrm>
    </dsp:sp>
    <dsp:sp modelId="{032C8A57-C39F-4125-9608-D3C70CDE22F3}">
      <dsp:nvSpPr>
        <dsp:cNvPr id="0" name=""/>
        <dsp:cNvSpPr/>
      </dsp:nvSpPr>
      <dsp:spPr>
        <a:xfrm>
          <a:off x="507822"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Charakteristika</a:t>
          </a:r>
        </a:p>
        <a:p>
          <a:pPr marL="92075" lvl="0" indent="0" algn="l" defTabSz="711200">
            <a:lnSpc>
              <a:spcPct val="90000"/>
            </a:lnSpc>
            <a:spcBef>
              <a:spcPct val="0"/>
            </a:spcBef>
            <a:spcAft>
              <a:spcPct val="35000"/>
            </a:spcAft>
          </a:pPr>
          <a:r>
            <a:rPr lang="de-DE" sz="1600" b="0" kern="1200" dirty="0">
              <a:solidFill>
                <a:schemeClr val="tx1"/>
              </a:solidFill>
            </a:rPr>
            <a:t>Gütertransport auf der Schiene</a:t>
          </a:r>
        </a:p>
        <a:p>
          <a:pPr marL="92075" lvl="0" indent="0" algn="l" defTabSz="711200">
            <a:lnSpc>
              <a:spcPct val="90000"/>
            </a:lnSpc>
            <a:spcBef>
              <a:spcPct val="0"/>
            </a:spcBef>
            <a:spcAft>
              <a:spcPct val="35000"/>
            </a:spcAft>
          </a:pPr>
          <a:r>
            <a:rPr lang="de-DE" sz="1600" b="0" kern="1200" dirty="0">
              <a:solidFill>
                <a:schemeClr val="tx1"/>
              </a:solidFill>
            </a:rPr>
            <a:t>Produktionsformen im Eisenbahngüter-verkehr</a:t>
          </a:r>
        </a:p>
      </dsp:txBody>
      <dsp:txXfrm>
        <a:off x="507822" y="782556"/>
        <a:ext cx="1889443" cy="3043399"/>
      </dsp:txXfrm>
    </dsp:sp>
    <dsp:sp modelId="{A1EE5AE3-DED5-4396-AABD-A679C361ABE3}">
      <dsp:nvSpPr>
        <dsp:cNvPr id="0" name=""/>
        <dsp:cNvSpPr/>
      </dsp:nvSpPr>
      <dsp:spPr>
        <a:xfrm>
          <a:off x="2625521"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Kombinierter Verkehr</a:t>
          </a:r>
        </a:p>
      </dsp:txBody>
      <dsp:txXfrm rot="16200000">
        <a:off x="1631344" y="1776733"/>
        <a:ext cx="2495587" cy="507233"/>
      </dsp:txXfrm>
    </dsp:sp>
    <dsp:sp modelId="{DC739F87-791E-42F8-925E-A4A7014E2FC7}">
      <dsp:nvSpPr>
        <dsp:cNvPr id="0" name=""/>
        <dsp:cNvSpPr/>
      </dsp:nvSpPr>
      <dsp:spPr>
        <a:xfrm rot="5400000">
          <a:off x="2414548" y="3201638"/>
          <a:ext cx="447307" cy="380424"/>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CEAB5B05-670C-4419-B7F5-872E47E31E5E}">
      <dsp:nvSpPr>
        <dsp:cNvPr id="0" name=""/>
        <dsp:cNvSpPr/>
      </dsp:nvSpPr>
      <dsp:spPr>
        <a:xfrm>
          <a:off x="3132754"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Transportprozesse</a:t>
          </a:r>
        </a:p>
        <a:p>
          <a:pPr lvl="0" algn="l" defTabSz="711200">
            <a:lnSpc>
              <a:spcPct val="90000"/>
            </a:lnSpc>
            <a:spcBef>
              <a:spcPct val="0"/>
            </a:spcBef>
            <a:spcAft>
              <a:spcPct val="35000"/>
            </a:spcAft>
          </a:pPr>
          <a:r>
            <a:rPr lang="de-DE" sz="1600" b="0" kern="1200" dirty="0">
              <a:solidFill>
                <a:schemeClr val="tx1"/>
              </a:solidFill>
            </a:rPr>
            <a:t>Kombinierter Verkehr (unbegleitet, begleitet)</a:t>
          </a:r>
        </a:p>
      </dsp:txBody>
      <dsp:txXfrm>
        <a:off x="3132754" y="782556"/>
        <a:ext cx="1889443" cy="3043399"/>
      </dsp:txXfrm>
    </dsp:sp>
    <dsp:sp modelId="{39838635-9989-49F1-B9FB-D5EA42752088}">
      <dsp:nvSpPr>
        <dsp:cNvPr id="0" name=""/>
        <dsp:cNvSpPr/>
      </dsp:nvSpPr>
      <dsp:spPr>
        <a:xfrm>
          <a:off x="5250452" y="782556"/>
          <a:ext cx="2536165" cy="3043399"/>
        </a:xfrm>
        <a:prstGeom prst="roundRect">
          <a:avLst>
            <a:gd name="adj" fmla="val 5000"/>
          </a:avLst>
        </a:prstGeom>
        <a:noFill/>
        <a:ln w="26425" cap="flat" cmpd="sng" algn="ctr">
          <a:solidFill>
            <a:srgbClr val="B6290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Aktuelle Trends im Schienengüterverkehr und Best Practices</a:t>
          </a:r>
        </a:p>
      </dsp:txBody>
      <dsp:txXfrm rot="16200000">
        <a:off x="4256275" y="1776733"/>
        <a:ext cx="2495587" cy="507233"/>
      </dsp:txXfrm>
    </dsp:sp>
    <dsp:sp modelId="{D5F45A81-9D1E-4914-B5A4-D07B8C2A2996}">
      <dsp:nvSpPr>
        <dsp:cNvPr id="0" name=""/>
        <dsp:cNvSpPr/>
      </dsp:nvSpPr>
      <dsp:spPr>
        <a:xfrm rot="5400000">
          <a:off x="5039479" y="3201638"/>
          <a:ext cx="447307" cy="380424"/>
        </a:xfrm>
        <a:prstGeom prst="flowChartExtract">
          <a:avLst/>
        </a:prstGeom>
        <a:solidFill>
          <a:srgbClr val="FDAB95"/>
        </a:solidFill>
        <a:ln w="26425" cap="flat" cmpd="sng" algn="ctr">
          <a:solidFill>
            <a:srgbClr val="FDAB95"/>
          </a:solidFill>
          <a:prstDash val="solid"/>
        </a:ln>
        <a:effectLst/>
      </dsp:spPr>
      <dsp:style>
        <a:lnRef idx="2">
          <a:scrgbClr r="0" g="0" b="0"/>
        </a:lnRef>
        <a:fillRef idx="1">
          <a:scrgbClr r="0" g="0" b="0"/>
        </a:fillRef>
        <a:effectRef idx="0">
          <a:scrgbClr r="0" g="0" b="0"/>
        </a:effectRef>
        <a:fontRef idx="minor"/>
      </dsp:style>
    </dsp:sp>
    <dsp:sp modelId="{2FF42DCB-1864-4099-9C06-D108E59D38B9}">
      <dsp:nvSpPr>
        <dsp:cNvPr id="0" name=""/>
        <dsp:cNvSpPr/>
      </dsp:nvSpPr>
      <dsp:spPr>
        <a:xfrm>
          <a:off x="5757685" y="782556"/>
          <a:ext cx="1889443" cy="3043399"/>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358775" lvl="0" indent="0" algn="l" defTabSz="711200">
            <a:lnSpc>
              <a:spcPct val="90000"/>
            </a:lnSpc>
            <a:spcBef>
              <a:spcPct val="0"/>
            </a:spcBef>
            <a:spcAft>
              <a:spcPct val="35000"/>
            </a:spcAft>
          </a:pPr>
          <a:r>
            <a:rPr lang="de-AT" sz="1600" b="0" kern="1200" dirty="0" smtClean="0">
              <a:solidFill>
                <a:schemeClr val="tx1"/>
              </a:solidFill>
            </a:rPr>
            <a:t>Fahrerassistenz-systemen</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Flüsterbremse</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automatische Kupplung</a:t>
          </a:r>
          <a:endParaRPr lang="de-DE" sz="1600" b="0" kern="1200" dirty="0">
            <a:solidFill>
              <a:schemeClr val="tx1"/>
            </a:solidFill>
          </a:endParaRPr>
        </a:p>
        <a:p>
          <a:pPr marL="358775" lvl="0" indent="0" algn="l" defTabSz="711200">
            <a:lnSpc>
              <a:spcPct val="90000"/>
            </a:lnSpc>
            <a:spcBef>
              <a:spcPct val="0"/>
            </a:spcBef>
            <a:spcAft>
              <a:spcPct val="35000"/>
            </a:spcAft>
          </a:pPr>
          <a:r>
            <a:rPr lang="de-AT" sz="1600" b="0" kern="1200" dirty="0" smtClean="0">
              <a:solidFill>
                <a:schemeClr val="tx1"/>
              </a:solidFill>
            </a:rPr>
            <a:t>Hybrid-Loks</a:t>
          </a:r>
          <a:endParaRPr lang="de-DE" sz="1600" b="0" kern="1200" dirty="0">
            <a:solidFill>
              <a:schemeClr val="tx1"/>
            </a:solidFill>
          </a:endParaRPr>
        </a:p>
        <a:p>
          <a:pPr marL="358775" lvl="0" indent="0" algn="l" defTabSz="711200">
            <a:lnSpc>
              <a:spcPct val="90000"/>
            </a:lnSpc>
            <a:spcBef>
              <a:spcPct val="0"/>
            </a:spcBef>
            <a:spcAft>
              <a:spcPct val="35000"/>
            </a:spcAft>
          </a:pPr>
          <a:r>
            <a:rPr lang="de-DE" sz="1600" b="0" kern="1200" dirty="0" err="1" smtClean="0">
              <a:solidFill>
                <a:schemeClr val="tx1"/>
              </a:solidFill>
            </a:rPr>
            <a:t>uvm</a:t>
          </a:r>
          <a:r>
            <a:rPr lang="de-DE" sz="1600" b="0" kern="1200" dirty="0" smtClean="0">
              <a:solidFill>
                <a:schemeClr val="tx1"/>
              </a:solidFill>
            </a:rPr>
            <a:t>.</a:t>
          </a:r>
          <a:endParaRPr lang="de-DE" sz="1600" b="0" kern="1200" dirty="0">
            <a:solidFill>
              <a:schemeClr val="tx1"/>
            </a:solidFill>
          </a:endParaRPr>
        </a:p>
      </dsp:txBody>
      <dsp:txXfrm>
        <a:off x="5757685" y="782556"/>
        <a:ext cx="1889443" cy="30433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A808C0-1C6A-43BF-AD1C-317C07EB3693}">
      <dsp:nvSpPr>
        <dsp:cNvPr id="0" name=""/>
        <dsp:cNvSpPr/>
      </dsp:nvSpPr>
      <dsp:spPr>
        <a:xfrm>
          <a:off x="295751"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Binnenschifffahrt und Transporte in der Zukunft</a:t>
          </a:r>
        </a:p>
      </dsp:txBody>
      <dsp:txXfrm>
        <a:off x="295751" y="1488"/>
        <a:ext cx="2386905" cy="1432143"/>
      </dsp:txXfrm>
    </dsp:sp>
    <dsp:sp modelId="{A2CD7CE8-F198-45FE-BCEC-395CA2DAC392}">
      <dsp:nvSpPr>
        <dsp:cNvPr id="0" name=""/>
        <dsp:cNvSpPr/>
      </dsp:nvSpPr>
      <dsp:spPr>
        <a:xfrm>
          <a:off x="2921347"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Das Binnenschiff als Teil der Transportkette</a:t>
          </a:r>
        </a:p>
      </dsp:txBody>
      <dsp:txXfrm>
        <a:off x="2921347" y="1488"/>
        <a:ext cx="2386905" cy="1432143"/>
      </dsp:txXfrm>
    </dsp:sp>
    <dsp:sp modelId="{70FC3090-4BB0-440B-8D8A-CB2877721F07}">
      <dsp:nvSpPr>
        <dsp:cNvPr id="0" name=""/>
        <dsp:cNvSpPr/>
      </dsp:nvSpPr>
      <dsp:spPr>
        <a:xfrm>
          <a:off x="5546943" y="1488"/>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Die internationale Wasserstraße Donau</a:t>
          </a:r>
        </a:p>
      </dsp:txBody>
      <dsp:txXfrm>
        <a:off x="5546943" y="1488"/>
        <a:ext cx="2386905" cy="1432143"/>
      </dsp:txXfrm>
    </dsp:sp>
    <dsp:sp modelId="{9C7EF3B7-189F-4B02-AEF0-E24488053A39}">
      <dsp:nvSpPr>
        <dsp:cNvPr id="0" name=""/>
        <dsp:cNvSpPr/>
      </dsp:nvSpPr>
      <dsp:spPr>
        <a:xfrm>
          <a:off x="295751"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Donauschifffahrt – Märkte und Stärkung der Wasserstraße</a:t>
          </a:r>
        </a:p>
      </dsp:txBody>
      <dsp:txXfrm>
        <a:off x="295751" y="1672321"/>
        <a:ext cx="2386905" cy="1432143"/>
      </dsp:txXfrm>
    </dsp:sp>
    <dsp:sp modelId="{C2F797CD-5741-4859-8A0F-B2A054346AB3}">
      <dsp:nvSpPr>
        <dsp:cNvPr id="0" name=""/>
        <dsp:cNvSpPr/>
      </dsp:nvSpPr>
      <dsp:spPr>
        <a:xfrm>
          <a:off x="2921347"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Green Transport mit dem Binnenschiff</a:t>
          </a:r>
        </a:p>
      </dsp:txBody>
      <dsp:txXfrm>
        <a:off x="2921347" y="1672321"/>
        <a:ext cx="2386905" cy="1432143"/>
      </dsp:txXfrm>
    </dsp:sp>
    <dsp:sp modelId="{5F3446A7-CAEB-4448-BB4A-9F7F44174ECE}">
      <dsp:nvSpPr>
        <dsp:cNvPr id="0" name=""/>
        <dsp:cNvSpPr/>
      </dsp:nvSpPr>
      <dsp:spPr>
        <a:xfrm>
          <a:off x="5546943" y="1672321"/>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Häfen und Binnenschiffe</a:t>
          </a:r>
        </a:p>
      </dsp:txBody>
      <dsp:txXfrm>
        <a:off x="5546943" y="1672321"/>
        <a:ext cx="2386905" cy="1432143"/>
      </dsp:txXfrm>
    </dsp:sp>
    <dsp:sp modelId="{946DA386-4A13-435E-8019-749197EAC964}">
      <dsp:nvSpPr>
        <dsp:cNvPr id="0" name=""/>
        <dsp:cNvSpPr/>
      </dsp:nvSpPr>
      <dsp:spPr>
        <a:xfrm>
          <a:off x="295751"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Internationale Wasserstraßen</a:t>
          </a:r>
        </a:p>
      </dsp:txBody>
      <dsp:txXfrm>
        <a:off x="295751" y="3343155"/>
        <a:ext cx="2386905" cy="1432143"/>
      </dsp:txXfrm>
    </dsp:sp>
    <dsp:sp modelId="{7BB4C7A3-65AB-4D96-B802-3B3949AB2E13}">
      <dsp:nvSpPr>
        <dsp:cNvPr id="0" name=""/>
        <dsp:cNvSpPr/>
      </dsp:nvSpPr>
      <dsp:spPr>
        <a:xfrm>
          <a:off x="2921347"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Logistik – Rahmenbedingungen und Kosten</a:t>
          </a:r>
        </a:p>
      </dsp:txBody>
      <dsp:txXfrm>
        <a:off x="2921347" y="3343155"/>
        <a:ext cx="2386905" cy="1432143"/>
      </dsp:txXfrm>
    </dsp:sp>
    <dsp:sp modelId="{CB824548-7E16-467D-8137-DAC6B8172C84}">
      <dsp:nvSpPr>
        <dsp:cNvPr id="0" name=""/>
        <dsp:cNvSpPr/>
      </dsp:nvSpPr>
      <dsp:spPr>
        <a:xfrm>
          <a:off x="5546943" y="3343155"/>
          <a:ext cx="2386905" cy="1432143"/>
        </a:xfrm>
        <a:prstGeom prst="rect">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dirty="0"/>
            <a:t>Rechtliche Rahmenbedingungen</a:t>
          </a:r>
        </a:p>
      </dsp:txBody>
      <dsp:txXfrm>
        <a:off x="5546943" y="3343155"/>
        <a:ext cx="2386905" cy="143214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2022-5E8E-4B73-9E35-9B67B2619E76}">
      <dsp:nvSpPr>
        <dsp:cNvPr id="0" name=""/>
        <dsp:cNvSpPr/>
      </dsp:nvSpPr>
      <dsp:spPr>
        <a:xfrm>
          <a:off x="567"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Multimodaler Transport</a:t>
          </a:r>
        </a:p>
      </dsp:txBody>
      <dsp:txXfrm rot="16200000">
        <a:off x="-956837" y="1616225"/>
        <a:ext cx="2403280" cy="488471"/>
      </dsp:txXfrm>
    </dsp:sp>
    <dsp:sp modelId="{DB4AFDD8-F6B5-4275-B346-200DDE51B285}">
      <dsp:nvSpPr>
        <dsp:cNvPr id="0" name=""/>
        <dsp:cNvSpPr/>
      </dsp:nvSpPr>
      <dsp:spPr>
        <a:xfrm>
          <a:off x="489039"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Multimodale Transportkette</a:t>
          </a:r>
        </a:p>
        <a:p>
          <a:pPr lvl="0" algn="l" defTabSz="711200">
            <a:lnSpc>
              <a:spcPct val="90000"/>
            </a:lnSpc>
            <a:spcBef>
              <a:spcPct val="0"/>
            </a:spcBef>
            <a:spcAft>
              <a:spcPct val="35000"/>
            </a:spcAft>
          </a:pPr>
          <a:r>
            <a:rPr lang="de-DE" sz="1600" b="0" kern="1200" dirty="0">
              <a:solidFill>
                <a:schemeClr val="tx1"/>
              </a:solidFill>
            </a:rPr>
            <a:t>Vorteile und Herausforderungen</a:t>
          </a:r>
        </a:p>
        <a:p>
          <a:pPr lvl="0" algn="l" defTabSz="711200">
            <a:lnSpc>
              <a:spcPct val="90000"/>
            </a:lnSpc>
            <a:spcBef>
              <a:spcPct val="0"/>
            </a:spcBef>
            <a:spcAft>
              <a:spcPct val="35000"/>
            </a:spcAft>
          </a:pPr>
          <a:r>
            <a:rPr lang="de-DE" sz="1600" b="0" kern="1200" dirty="0">
              <a:solidFill>
                <a:schemeClr val="tx1"/>
              </a:solidFill>
            </a:rPr>
            <a:t>Multimodaler Transport in Europa</a:t>
          </a:r>
        </a:p>
        <a:p>
          <a:pPr lvl="0" algn="l" defTabSz="711200">
            <a:lnSpc>
              <a:spcPct val="90000"/>
            </a:lnSpc>
            <a:spcBef>
              <a:spcPct val="0"/>
            </a:spcBef>
            <a:spcAft>
              <a:spcPct val="35000"/>
            </a:spcAft>
          </a:pPr>
          <a:r>
            <a:rPr lang="de-DE" sz="1600" b="0" kern="1200" dirty="0">
              <a:solidFill>
                <a:schemeClr val="tx1"/>
              </a:solidFill>
            </a:rPr>
            <a:t>Anwendungsbeispiele</a:t>
          </a:r>
        </a:p>
        <a:p>
          <a:pPr lvl="0" algn="l" defTabSz="711200">
            <a:lnSpc>
              <a:spcPct val="90000"/>
            </a:lnSpc>
            <a:spcBef>
              <a:spcPct val="0"/>
            </a:spcBef>
            <a:spcAft>
              <a:spcPct val="35000"/>
            </a:spcAft>
          </a:pPr>
          <a:r>
            <a:rPr lang="de-DE" sz="1600" b="0" kern="1200" dirty="0">
              <a:solidFill>
                <a:schemeClr val="tx1"/>
              </a:solidFill>
            </a:rPr>
            <a:t>Tools</a:t>
          </a:r>
        </a:p>
        <a:p>
          <a:pPr lvl="0" algn="l" defTabSz="711200">
            <a:lnSpc>
              <a:spcPct val="90000"/>
            </a:lnSpc>
            <a:spcBef>
              <a:spcPct val="0"/>
            </a:spcBef>
            <a:spcAft>
              <a:spcPct val="35000"/>
            </a:spcAft>
          </a:pPr>
          <a:r>
            <a:rPr lang="de-DE" sz="1600" b="0" kern="1200" dirty="0">
              <a:solidFill>
                <a:schemeClr val="tx1"/>
              </a:solidFill>
            </a:rPr>
            <a:t>Ausblick in die Zukunft</a:t>
          </a:r>
        </a:p>
      </dsp:txBody>
      <dsp:txXfrm>
        <a:off x="489039" y="658820"/>
        <a:ext cx="1819557" cy="2930830"/>
      </dsp:txXfrm>
    </dsp:sp>
    <dsp:sp modelId="{134C5497-DD92-45D1-894F-226FE32CB5E9}">
      <dsp:nvSpPr>
        <dsp:cNvPr id="0" name=""/>
        <dsp:cNvSpPr/>
      </dsp:nvSpPr>
      <dsp:spPr>
        <a:xfrm>
          <a:off x="2528408"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 und Umwelt</a:t>
          </a:r>
        </a:p>
      </dsp:txBody>
      <dsp:txXfrm rot="16200000">
        <a:off x="1571004" y="1616225"/>
        <a:ext cx="2403280" cy="488471"/>
      </dsp:txXfrm>
    </dsp:sp>
    <dsp:sp modelId="{ABA22D32-792C-4415-BEDC-BC5B987EE480}">
      <dsp:nvSpPr>
        <dsp:cNvPr id="0" name=""/>
        <dsp:cNvSpPr/>
      </dsp:nvSpPr>
      <dsp:spPr>
        <a:xfrm rot="5400000">
          <a:off x="2325222" y="2988626"/>
          <a:ext cx="430796" cy="366353"/>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875E533B-968E-44C4-AD37-75E148854546}">
      <dsp:nvSpPr>
        <dsp:cNvPr id="0" name=""/>
        <dsp:cNvSpPr/>
      </dsp:nvSpPr>
      <dsp:spPr>
        <a:xfrm>
          <a:off x="3016880"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Verkehr und Umwelt</a:t>
          </a:r>
        </a:p>
        <a:p>
          <a:pPr lvl="0" algn="l" defTabSz="711200">
            <a:lnSpc>
              <a:spcPct val="90000"/>
            </a:lnSpc>
            <a:spcBef>
              <a:spcPct val="0"/>
            </a:spcBef>
            <a:spcAft>
              <a:spcPct val="35000"/>
            </a:spcAft>
          </a:pPr>
          <a:r>
            <a:rPr lang="de-DE" sz="1600" b="0" kern="1200" dirty="0">
              <a:solidFill>
                <a:schemeClr val="tx1"/>
              </a:solidFill>
            </a:rPr>
            <a:t>Nachhaltige Verkehrsträger</a:t>
          </a:r>
        </a:p>
        <a:p>
          <a:pPr lvl="0" algn="l" defTabSz="711200">
            <a:lnSpc>
              <a:spcPct val="90000"/>
            </a:lnSpc>
            <a:spcBef>
              <a:spcPct val="0"/>
            </a:spcBef>
            <a:spcAft>
              <a:spcPct val="35000"/>
            </a:spcAft>
          </a:pPr>
          <a:r>
            <a:rPr lang="de-DE" sz="1600" b="0" kern="1200" dirty="0">
              <a:solidFill>
                <a:schemeClr val="tx1"/>
              </a:solidFill>
            </a:rPr>
            <a:t>Verkehrsträger-vergleich</a:t>
          </a:r>
        </a:p>
        <a:p>
          <a:pPr lvl="0" algn="l" defTabSz="711200">
            <a:lnSpc>
              <a:spcPct val="90000"/>
            </a:lnSpc>
            <a:spcBef>
              <a:spcPct val="0"/>
            </a:spcBef>
            <a:spcAft>
              <a:spcPct val="35000"/>
            </a:spcAft>
          </a:pPr>
          <a:r>
            <a:rPr lang="de-DE" sz="1600" b="0" kern="1200" dirty="0">
              <a:solidFill>
                <a:schemeClr val="tx1"/>
              </a:solidFill>
            </a:rPr>
            <a:t>Herausforderungen für einen nachhaltigen Güterverkehr</a:t>
          </a:r>
        </a:p>
        <a:p>
          <a:pPr lvl="0" algn="l" defTabSz="711200">
            <a:lnSpc>
              <a:spcPct val="90000"/>
            </a:lnSpc>
            <a:spcBef>
              <a:spcPct val="0"/>
            </a:spcBef>
            <a:spcAft>
              <a:spcPct val="35000"/>
            </a:spcAft>
          </a:pPr>
          <a:r>
            <a:rPr lang="de-DE" sz="1600" b="0" kern="1200" dirty="0">
              <a:solidFill>
                <a:schemeClr val="tx1"/>
              </a:solidFill>
            </a:rPr>
            <a:t>Einflussfaktor Gesellschaft</a:t>
          </a:r>
        </a:p>
      </dsp:txBody>
      <dsp:txXfrm>
        <a:off x="3016880" y="658820"/>
        <a:ext cx="1819557" cy="2930830"/>
      </dsp:txXfrm>
    </dsp:sp>
    <dsp:sp modelId="{E8189177-5274-4D4A-A36C-90A5D53240B3}">
      <dsp:nvSpPr>
        <dsp:cNvPr id="0" name=""/>
        <dsp:cNvSpPr/>
      </dsp:nvSpPr>
      <dsp:spPr>
        <a:xfrm>
          <a:off x="5056817" y="658820"/>
          <a:ext cx="2442358" cy="2930830"/>
        </a:xfrm>
        <a:prstGeom prst="roundRect">
          <a:avLst>
            <a:gd name="adj" fmla="val 5000"/>
          </a:avLst>
        </a:prstGeom>
        <a:noFill/>
        <a:ln w="26425" cap="flat" cmpd="sng" algn="ctr">
          <a:solidFill>
            <a:srgbClr val="92D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lvl="0" algn="r" defTabSz="711200">
            <a:lnSpc>
              <a:spcPct val="90000"/>
            </a:lnSpc>
            <a:spcBef>
              <a:spcPct val="0"/>
            </a:spcBef>
            <a:spcAft>
              <a:spcPct val="35000"/>
            </a:spcAft>
          </a:pPr>
          <a:r>
            <a:rPr lang="de-DE" sz="1600" b="1" kern="1200" dirty="0">
              <a:solidFill>
                <a:schemeClr val="tx1"/>
              </a:solidFill>
            </a:rPr>
            <a:t>Gütertransport in der Zukunft</a:t>
          </a:r>
        </a:p>
      </dsp:txBody>
      <dsp:txXfrm rot="16200000">
        <a:off x="4099412" y="1616225"/>
        <a:ext cx="2403280" cy="488471"/>
      </dsp:txXfrm>
    </dsp:sp>
    <dsp:sp modelId="{341723D0-6CC7-4111-A8C9-357EB833BC23}">
      <dsp:nvSpPr>
        <dsp:cNvPr id="0" name=""/>
        <dsp:cNvSpPr/>
      </dsp:nvSpPr>
      <dsp:spPr>
        <a:xfrm rot="5400000">
          <a:off x="4853063" y="2988626"/>
          <a:ext cx="430796" cy="366353"/>
        </a:xfrm>
        <a:prstGeom prst="flowChartExtract">
          <a:avLst/>
        </a:prstGeom>
        <a:solidFill>
          <a:schemeClr val="accent6">
            <a:lumMod val="40000"/>
            <a:lumOff val="60000"/>
          </a:schemeClr>
        </a:solidFill>
        <a:ln w="26425" cap="flat" cmpd="sng" algn="ctr">
          <a:solidFill>
            <a:schemeClr val="accent6">
              <a:lumMod val="40000"/>
              <a:lumOff val="60000"/>
            </a:schemeClr>
          </a:solidFill>
          <a:prstDash val="solid"/>
        </a:ln>
        <a:effectLst/>
      </dsp:spPr>
      <dsp:style>
        <a:lnRef idx="2">
          <a:scrgbClr r="0" g="0" b="0"/>
        </a:lnRef>
        <a:fillRef idx="1">
          <a:scrgbClr r="0" g="0" b="0"/>
        </a:fillRef>
        <a:effectRef idx="0">
          <a:scrgbClr r="0" g="0" b="0"/>
        </a:effectRef>
        <a:fontRef idx="minor"/>
      </dsp:style>
    </dsp:sp>
    <dsp:sp modelId="{E989942F-D64A-44D9-AD80-38C8AFD2C007}">
      <dsp:nvSpPr>
        <dsp:cNvPr id="0" name=""/>
        <dsp:cNvSpPr/>
      </dsp:nvSpPr>
      <dsp:spPr>
        <a:xfrm>
          <a:off x="5545289" y="658820"/>
          <a:ext cx="1819557" cy="2930830"/>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noProof="0" dirty="0">
              <a:solidFill>
                <a:schemeClr val="tx1"/>
              </a:solidFill>
            </a:rPr>
            <a:t>Warum wir Alternativen im Gütertransport brauchen</a:t>
          </a:r>
          <a:endParaRPr lang="de-DE" sz="1600" b="1" kern="1200" dirty="0">
            <a:solidFill>
              <a:schemeClr val="tx1"/>
            </a:solidFill>
          </a:endParaRPr>
        </a:p>
        <a:p>
          <a:pPr lvl="0" algn="l" defTabSz="711200">
            <a:lnSpc>
              <a:spcPct val="90000"/>
            </a:lnSpc>
            <a:spcBef>
              <a:spcPct val="0"/>
            </a:spcBef>
            <a:spcAft>
              <a:spcPct val="35000"/>
            </a:spcAft>
          </a:pPr>
          <a:r>
            <a:rPr lang="de-DE" sz="1600" kern="1200" noProof="0" dirty="0">
              <a:solidFill>
                <a:schemeClr val="tx1"/>
              </a:solidFill>
            </a:rPr>
            <a:t>Optimierung bestehender Transportmittel</a:t>
          </a:r>
          <a:endParaRPr lang="de-DE" sz="1600" b="1" kern="1200" dirty="0">
            <a:solidFill>
              <a:schemeClr val="tx1"/>
            </a:solidFill>
          </a:endParaRPr>
        </a:p>
        <a:p>
          <a:pPr lvl="0" algn="l" defTabSz="711200">
            <a:lnSpc>
              <a:spcPct val="90000"/>
            </a:lnSpc>
            <a:spcBef>
              <a:spcPct val="0"/>
            </a:spcBef>
            <a:spcAft>
              <a:spcPct val="35000"/>
            </a:spcAft>
          </a:pPr>
          <a:r>
            <a:rPr lang="de-DE" sz="1600" b="0" kern="1200" dirty="0">
              <a:solidFill>
                <a:schemeClr val="tx1"/>
              </a:solidFill>
            </a:rPr>
            <a:t>Visionäre Verkehrsträger</a:t>
          </a:r>
        </a:p>
        <a:p>
          <a:pPr lvl="0" algn="l" defTabSz="711200">
            <a:lnSpc>
              <a:spcPct val="90000"/>
            </a:lnSpc>
            <a:spcBef>
              <a:spcPct val="0"/>
            </a:spcBef>
            <a:spcAft>
              <a:spcPct val="35000"/>
            </a:spcAft>
          </a:pPr>
          <a:r>
            <a:rPr lang="de-DE" sz="1600" b="0" kern="1200" dirty="0">
              <a:solidFill>
                <a:schemeClr val="tx1"/>
              </a:solidFill>
            </a:rPr>
            <a:t>Innovative Transportkonzepte</a:t>
          </a:r>
        </a:p>
      </dsp:txBody>
      <dsp:txXfrm>
        <a:off x="5545289" y="658820"/>
        <a:ext cx="1819557" cy="2930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081E0-FB15-4C52-AE87-4FB1747E0B95}">
      <dsp:nvSpPr>
        <dsp:cNvPr id="0" name=""/>
        <dsp:cNvSpPr/>
      </dsp:nvSpPr>
      <dsp:spPr>
        <a:xfrm>
          <a:off x="2511050" y="57606"/>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Logistik und Güterverkehr im Unterricht oft nur Randthema</a:t>
          </a:r>
        </a:p>
      </dsp:txBody>
      <dsp:txXfrm>
        <a:off x="2879731" y="541500"/>
        <a:ext cx="2027745" cy="1244298"/>
      </dsp:txXfrm>
    </dsp:sp>
    <dsp:sp modelId="{E6015741-9885-464C-8DCA-09BB2FE250EB}">
      <dsp:nvSpPr>
        <dsp:cNvPr id="0" name=""/>
        <dsp:cNvSpPr/>
      </dsp:nvSpPr>
      <dsp:spPr>
        <a:xfrm>
          <a:off x="3508793"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Der Güterverkehr als Rückgrat unserer Gesellschaft</a:t>
          </a:r>
        </a:p>
      </dsp:txBody>
      <dsp:txXfrm>
        <a:off x="4354455" y="2500117"/>
        <a:ext cx="1659064" cy="1520808"/>
      </dsp:txXfrm>
    </dsp:sp>
    <dsp:sp modelId="{B37D40C1-9478-4C85-B903-601C18147AEC}">
      <dsp:nvSpPr>
        <dsp:cNvPr id="0" name=""/>
        <dsp:cNvSpPr/>
      </dsp:nvSpPr>
      <dsp:spPr>
        <a:xfrm>
          <a:off x="1513307" y="1785798"/>
          <a:ext cx="2765107" cy="2765107"/>
        </a:xfrm>
        <a:prstGeom prst="ellipse">
          <a:avLst/>
        </a:prstGeom>
        <a:no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Fachkräftemangel in der Logistik</a:t>
          </a:r>
        </a:p>
      </dsp:txBody>
      <dsp:txXfrm>
        <a:off x="1773688" y="2500117"/>
        <a:ext cx="1659064" cy="1520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BE75-D772-40A6-AEB8-F30C51D39676}">
      <dsp:nvSpPr>
        <dsp:cNvPr id="0" name=""/>
        <dsp:cNvSpPr/>
      </dsp:nvSpPr>
      <dsp:spPr>
        <a:xfrm>
          <a:off x="3404616" y="1744279"/>
          <a:ext cx="1764933" cy="129305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lvl="0" algn="ctr" defTabSz="2622550">
            <a:lnSpc>
              <a:spcPct val="90000"/>
            </a:lnSpc>
            <a:spcBef>
              <a:spcPct val="0"/>
            </a:spcBef>
            <a:spcAft>
              <a:spcPct val="35000"/>
            </a:spcAft>
          </a:pPr>
          <a:r>
            <a:rPr lang="de-DE" sz="5900" kern="1200" dirty="0"/>
            <a:t> </a:t>
          </a:r>
          <a:endParaRPr lang="en-US" sz="5900" kern="1200" dirty="0"/>
        </a:p>
      </dsp:txBody>
      <dsp:txXfrm>
        <a:off x="3663084" y="1933642"/>
        <a:ext cx="1247997" cy="914328"/>
      </dsp:txXfrm>
    </dsp:sp>
    <dsp:sp modelId="{D49BA76B-A721-4C5A-ABC4-C96B09F04DA1}">
      <dsp:nvSpPr>
        <dsp:cNvPr id="0" name=""/>
        <dsp:cNvSpPr/>
      </dsp:nvSpPr>
      <dsp:spPr>
        <a:xfrm rot="16199960">
          <a:off x="3984935" y="1429090"/>
          <a:ext cx="604273" cy="26103"/>
        </a:xfrm>
        <a:custGeom>
          <a:avLst/>
          <a:gdLst/>
          <a:ahLst/>
          <a:cxnLst/>
          <a:rect l="0" t="0" r="0" b="0"/>
          <a:pathLst>
            <a:path>
              <a:moveTo>
                <a:pt x="0" y="13051"/>
              </a:moveTo>
              <a:lnTo>
                <a:pt x="604273"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271965" y="1427035"/>
        <a:ext cx="30213" cy="30213"/>
      </dsp:txXfrm>
    </dsp:sp>
    <dsp:sp modelId="{78EF58E9-5A02-4F3D-9056-C7055D1A3DBE}">
      <dsp:nvSpPr>
        <dsp:cNvPr id="0" name=""/>
        <dsp:cNvSpPr/>
      </dsp:nvSpPr>
      <dsp:spPr>
        <a:xfrm>
          <a:off x="2774532" y="95430"/>
          <a:ext cx="3025060" cy="1044575"/>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DE" sz="1600" kern="1200" dirty="0"/>
            <a:t>Entwicklung des Güterverkehrs korreliert mit der Entwicklung der Wirtschaft (BIP)</a:t>
          </a:r>
          <a:endParaRPr lang="en-US" sz="1600" kern="1200" dirty="0"/>
        </a:p>
      </dsp:txBody>
      <dsp:txXfrm>
        <a:off x="2774532" y="95430"/>
        <a:ext cx="3025060" cy="1044575"/>
      </dsp:txXfrm>
    </dsp:sp>
    <dsp:sp modelId="{A72EC2F2-D7C7-42AD-AAA5-D6392010BA50}">
      <dsp:nvSpPr>
        <dsp:cNvPr id="0" name=""/>
        <dsp:cNvSpPr/>
      </dsp:nvSpPr>
      <dsp:spPr>
        <a:xfrm rot="21555113">
          <a:off x="5169399" y="2364606"/>
          <a:ext cx="249160" cy="26103"/>
        </a:xfrm>
        <a:custGeom>
          <a:avLst/>
          <a:gdLst/>
          <a:ahLst/>
          <a:cxnLst/>
          <a:rect l="0" t="0" r="0" b="0"/>
          <a:pathLst>
            <a:path>
              <a:moveTo>
                <a:pt x="0" y="13051"/>
              </a:moveTo>
              <a:lnTo>
                <a:pt x="249160"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87750" y="2371429"/>
        <a:ext cx="12458" cy="12458"/>
      </dsp:txXfrm>
    </dsp:sp>
    <dsp:sp modelId="{2D913483-7528-470F-929F-35136B6113D7}">
      <dsp:nvSpPr>
        <dsp:cNvPr id="0" name=""/>
        <dsp:cNvSpPr/>
      </dsp:nvSpPr>
      <dsp:spPr>
        <a:xfrm>
          <a:off x="5417872" y="1651331"/>
          <a:ext cx="3157704" cy="1408185"/>
        </a:xfrm>
        <a:prstGeom prst="rect">
          <a:avLst/>
        </a:prstGeom>
        <a:solidFill>
          <a:schemeClr val="lt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Güterbinnenverkehrsaufkommen der EU-28 </a:t>
          </a:r>
          <a:br>
            <a:rPr lang="de-AT" sz="1600" kern="1200" noProof="0" dirty="0"/>
          </a:br>
          <a:r>
            <a:rPr lang="de-AT" sz="1600" kern="1200" noProof="0" dirty="0"/>
            <a:t>im Jahr 2016:</a:t>
          </a:r>
          <a:br>
            <a:rPr lang="de-AT" sz="1600" kern="1200" noProof="0" dirty="0"/>
          </a:br>
          <a:r>
            <a:rPr lang="de-AT" sz="1600" kern="1200" noProof="0" dirty="0"/>
            <a:t>2.400 Mrd. </a:t>
          </a:r>
          <a:r>
            <a:rPr lang="de-AT" sz="1600" kern="1200" noProof="0" dirty="0" err="1"/>
            <a:t>tkm</a:t>
          </a:r>
          <a:endParaRPr lang="de-AT" sz="1600" kern="1200" noProof="0" dirty="0"/>
        </a:p>
      </dsp:txBody>
      <dsp:txXfrm>
        <a:off x="5417872" y="1651331"/>
        <a:ext cx="3157704" cy="1408185"/>
      </dsp:txXfrm>
    </dsp:sp>
    <dsp:sp modelId="{9A5EECF8-E78C-4743-97D8-DF83148AD00B}">
      <dsp:nvSpPr>
        <dsp:cNvPr id="0" name=""/>
        <dsp:cNvSpPr/>
      </dsp:nvSpPr>
      <dsp:spPr>
        <a:xfrm rot="5400047">
          <a:off x="4100676" y="3210677"/>
          <a:ext cx="372791" cy="26103"/>
        </a:xfrm>
        <a:custGeom>
          <a:avLst/>
          <a:gdLst/>
          <a:ahLst/>
          <a:cxnLst/>
          <a:rect l="0" t="0" r="0" b="0"/>
          <a:pathLst>
            <a:path>
              <a:moveTo>
                <a:pt x="0" y="13051"/>
              </a:moveTo>
              <a:lnTo>
                <a:pt x="372791"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4277752" y="3214409"/>
        <a:ext cx="18639" cy="18639"/>
      </dsp:txXfrm>
    </dsp:sp>
    <dsp:sp modelId="{B4AB35A6-79AB-45C6-A5FC-1DB6A3A40380}">
      <dsp:nvSpPr>
        <dsp:cNvPr id="0" name=""/>
        <dsp:cNvSpPr/>
      </dsp:nvSpPr>
      <dsp:spPr>
        <a:xfrm>
          <a:off x="2774531" y="3410125"/>
          <a:ext cx="3025060" cy="1100585"/>
        </a:xfrm>
        <a:prstGeom prst="rect">
          <a:avLst/>
        </a:prstGeom>
        <a:solidFill>
          <a:schemeClr val="bg1"/>
        </a:solidFill>
        <a:ln w="2642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de-AT" sz="1600" kern="1200" noProof="0" dirty="0"/>
            <a:t>Marktvolumen des europäischen Logistikmarkts:</a:t>
          </a:r>
          <a:br>
            <a:rPr lang="de-AT" sz="1600" kern="1200" noProof="0" dirty="0"/>
          </a:br>
          <a:r>
            <a:rPr lang="de-AT" sz="1600" kern="1200" noProof="0" dirty="0"/>
            <a:t>€ 1.050 Mrd. (2016)</a:t>
          </a:r>
        </a:p>
      </dsp:txBody>
      <dsp:txXfrm>
        <a:off x="2774531" y="3410125"/>
        <a:ext cx="3025060" cy="1100585"/>
      </dsp:txXfrm>
    </dsp:sp>
    <dsp:sp modelId="{20E1C8C3-96AA-4604-9A28-4030710DAF11}">
      <dsp:nvSpPr>
        <dsp:cNvPr id="0" name=""/>
        <dsp:cNvSpPr/>
      </dsp:nvSpPr>
      <dsp:spPr>
        <a:xfrm rot="10829785">
          <a:off x="3170224" y="2369093"/>
          <a:ext cx="234458" cy="26103"/>
        </a:xfrm>
        <a:custGeom>
          <a:avLst/>
          <a:gdLst/>
          <a:ahLst/>
          <a:cxnLst/>
          <a:rect l="0" t="0" r="0" b="0"/>
          <a:pathLst>
            <a:path>
              <a:moveTo>
                <a:pt x="0" y="13051"/>
              </a:moveTo>
              <a:lnTo>
                <a:pt x="234458" y="13051"/>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81592" y="2376283"/>
        <a:ext cx="11722" cy="11722"/>
      </dsp:txXfrm>
    </dsp:sp>
    <dsp:sp modelId="{9496339E-7335-4473-A4C6-10E8572E8072}">
      <dsp:nvSpPr>
        <dsp:cNvPr id="0" name=""/>
        <dsp:cNvSpPr/>
      </dsp:nvSpPr>
      <dsp:spPr>
        <a:xfrm>
          <a:off x="117070" y="1770960"/>
          <a:ext cx="3053532" cy="1193888"/>
        </a:xfrm>
        <a:prstGeom prst="rect">
          <a:avLst/>
        </a:prstGeom>
        <a:solidFill>
          <a:schemeClr val="bg1"/>
        </a:solidFill>
        <a:ln w="28575" cap="flat" cmpd="sng" algn="ctr">
          <a:solidFill>
            <a:srgbClr val="FDBB5E"/>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0160" tIns="10160" rIns="10160" bIns="10160" numCol="1" spcCol="1270" anchor="ctr" anchorCtr="0">
          <a:noAutofit/>
        </a:bodyPr>
        <a:lstStyle/>
        <a:p>
          <a:pPr marL="92075" lvl="0" indent="0" algn="l" defTabSz="711200">
            <a:lnSpc>
              <a:spcPct val="90000"/>
            </a:lnSpc>
            <a:spcBef>
              <a:spcPct val="0"/>
            </a:spcBef>
            <a:spcAft>
              <a:spcPct val="35000"/>
            </a:spcAft>
          </a:pPr>
          <a:r>
            <a:rPr lang="de-DE" sz="1600" kern="1200" dirty="0"/>
            <a:t>BIP Anteil der Logistik: 7% EU-28</a:t>
          </a:r>
        </a:p>
        <a:p>
          <a:pPr marL="114300" lvl="1" indent="0" algn="l" defTabSz="622300">
            <a:lnSpc>
              <a:spcPct val="90000"/>
            </a:lnSpc>
            <a:spcBef>
              <a:spcPct val="0"/>
            </a:spcBef>
            <a:spcAft>
              <a:spcPct val="15000"/>
            </a:spcAft>
            <a:buChar char="••"/>
          </a:pPr>
          <a:r>
            <a:rPr lang="de-DE" sz="1400" kern="1200" dirty="0">
              <a:solidFill>
                <a:schemeClr val="tx1"/>
              </a:solidFill>
            </a:rPr>
            <a:t>über 11 Millionen Jobs in Europa</a:t>
          </a:r>
        </a:p>
      </dsp:txBody>
      <dsp:txXfrm>
        <a:off x="117070" y="1770960"/>
        <a:ext cx="3053532" cy="1193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9FD14-7D08-4E35-9A2A-EE5B9D6877A6}">
      <dsp:nvSpPr>
        <dsp:cNvPr id="0" name=""/>
        <dsp:cNvSpPr/>
      </dsp:nvSpPr>
      <dsp:spPr>
        <a:xfrm>
          <a:off x="196604" y="0"/>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Transportbereich ist für ¼ der Treibhausgas-emissionen verantwortlich</a:t>
          </a:r>
        </a:p>
      </dsp:txBody>
      <dsp:txXfrm>
        <a:off x="228768" y="32164"/>
        <a:ext cx="2874947" cy="1033824"/>
      </dsp:txXfrm>
    </dsp:sp>
    <dsp:sp modelId="{3F852DC9-9123-4B05-99F7-F515797BA911}">
      <dsp:nvSpPr>
        <dsp:cNvPr id="0" name=""/>
        <dsp:cNvSpPr/>
      </dsp:nvSpPr>
      <dsp:spPr>
        <a:xfrm rot="5400000">
          <a:off x="1460338" y="112560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17992" y="1166786"/>
        <a:ext cx="296500" cy="288265"/>
      </dsp:txXfrm>
    </dsp:sp>
    <dsp:sp modelId="{F2ADA03B-8173-473F-80B6-43A49B0CD630}">
      <dsp:nvSpPr>
        <dsp:cNvPr id="0" name=""/>
        <dsp:cNvSpPr/>
      </dsp:nvSpPr>
      <dsp:spPr>
        <a:xfrm>
          <a:off x="196604" y="1647229"/>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Wissen über Verkehrsträger(-kombination) und Berufsmöglichkeiten </a:t>
          </a:r>
        </a:p>
      </dsp:txBody>
      <dsp:txXfrm>
        <a:off x="228768" y="1679393"/>
        <a:ext cx="2874947" cy="1033824"/>
      </dsp:txXfrm>
    </dsp:sp>
    <dsp:sp modelId="{DB691542-A7BF-4A63-B07F-3D4FA05F241B}">
      <dsp:nvSpPr>
        <dsp:cNvPr id="0" name=""/>
        <dsp:cNvSpPr/>
      </dsp:nvSpPr>
      <dsp:spPr>
        <a:xfrm rot="5400000">
          <a:off x="1460338" y="2772836"/>
          <a:ext cx="411807" cy="494168"/>
        </a:xfrm>
        <a:prstGeom prst="rightArrow">
          <a:avLst>
            <a:gd name="adj1" fmla="val 60000"/>
            <a:gd name="adj2" fmla="val 50000"/>
          </a:avLst>
        </a:prstGeom>
        <a:solidFill>
          <a:srgbClr val="FFE9A3"/>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1517992" y="2814016"/>
        <a:ext cx="296500" cy="288265"/>
      </dsp:txXfrm>
    </dsp:sp>
    <dsp:sp modelId="{BBDF14E7-C894-4A63-AC7A-988839F5D6B0}">
      <dsp:nvSpPr>
        <dsp:cNvPr id="0" name=""/>
        <dsp:cNvSpPr/>
      </dsp:nvSpPr>
      <dsp:spPr>
        <a:xfrm>
          <a:off x="196604" y="3294458"/>
          <a:ext cx="2939275" cy="1098152"/>
        </a:xfrm>
        <a:prstGeom prst="roundRect">
          <a:avLst>
            <a:gd name="adj" fmla="val 10000"/>
          </a:avLst>
        </a:prstGeom>
        <a:solidFill>
          <a:schemeClr val="lt1">
            <a:hueOff val="0"/>
            <a:satOff val="0"/>
            <a:lumOff val="0"/>
            <a:alphaOff val="0"/>
          </a:schemeClr>
        </a:solidFill>
        <a:ln w="28575" cap="flat" cmpd="sng" algn="ctr">
          <a:solidFill>
            <a:srgbClr val="FDBB5E"/>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de-DE" sz="1800" kern="1200" noProof="0" dirty="0"/>
            <a:t>Nachhaltige Entwicklung</a:t>
          </a:r>
        </a:p>
      </dsp:txBody>
      <dsp:txXfrm>
        <a:off x="228768" y="3326622"/>
        <a:ext cx="2874947" cy="1033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0EE16-2517-40F0-8822-DB36D41A4CBE}">
      <dsp:nvSpPr>
        <dsp:cNvPr id="0" name=""/>
        <dsp:cNvSpPr/>
      </dsp:nvSpPr>
      <dsp:spPr>
        <a:xfrm>
          <a:off x="760" y="1614143"/>
          <a:ext cx="1997613" cy="998806"/>
        </a:xfrm>
        <a:prstGeom prst="roundRect">
          <a:avLst>
            <a:gd name="adj" fmla="val 10000"/>
          </a:avLst>
        </a:prstGeom>
        <a:solidFill>
          <a:schemeClr val="bg1"/>
        </a:solidFill>
        <a:ln w="28575" cap="flat"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Wissensvermittlung durch …</a:t>
          </a:r>
        </a:p>
      </dsp:txBody>
      <dsp:txXfrm>
        <a:off x="30014" y="1643397"/>
        <a:ext cx="1939105" cy="940298"/>
      </dsp:txXfrm>
    </dsp:sp>
    <dsp:sp modelId="{22B3BA8D-1261-4E2C-9111-96ED69F3D47A}">
      <dsp:nvSpPr>
        <dsp:cNvPr id="0" name=""/>
        <dsp:cNvSpPr/>
      </dsp:nvSpPr>
      <dsp:spPr>
        <a:xfrm rot="18770822">
          <a:off x="1810400" y="1658201"/>
          <a:ext cx="1174991" cy="49218"/>
        </a:xfrm>
        <a:custGeom>
          <a:avLst/>
          <a:gdLst/>
          <a:ahLst/>
          <a:cxnLst/>
          <a:rect l="0" t="0" r="0" b="0"/>
          <a:pathLst>
            <a:path>
              <a:moveTo>
                <a:pt x="0" y="24609"/>
              </a:moveTo>
              <a:lnTo>
                <a:pt x="1174991" y="24609"/>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368522" y="1653436"/>
        <a:ext cx="58749" cy="58749"/>
      </dsp:txXfrm>
    </dsp:sp>
    <dsp:sp modelId="{C4C5C32E-6803-4D59-A8CE-53CF93680684}">
      <dsp:nvSpPr>
        <dsp:cNvPr id="0" name=""/>
        <dsp:cNvSpPr/>
      </dsp:nvSpPr>
      <dsp:spPr>
        <a:xfrm>
          <a:off x="2797419" y="752672"/>
          <a:ext cx="2052907" cy="998806"/>
        </a:xfrm>
        <a:prstGeom prst="roundRect">
          <a:avLst>
            <a:gd name="adj" fmla="val 10000"/>
          </a:avLst>
        </a:prstGeom>
        <a:blipFill rotWithShape="0">
          <a:blip xmlns:r="http://schemas.openxmlformats.org/officeDocument/2006/relationships" r:embed="rId1"/>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endParaRPr lang="de-DE" sz="6100" kern="1200" dirty="0"/>
        </a:p>
      </dsp:txBody>
      <dsp:txXfrm>
        <a:off x="2826673" y="781926"/>
        <a:ext cx="1994399" cy="940298"/>
      </dsp:txXfrm>
    </dsp:sp>
    <dsp:sp modelId="{424E1985-4C4C-467D-A0FA-499EDD2B1C4D}">
      <dsp:nvSpPr>
        <dsp:cNvPr id="0" name=""/>
        <dsp:cNvSpPr/>
      </dsp:nvSpPr>
      <dsp:spPr>
        <a:xfrm rot="19457599">
          <a:off x="4757835" y="940309"/>
          <a:ext cx="984027" cy="49218"/>
        </a:xfrm>
        <a:custGeom>
          <a:avLst/>
          <a:gdLst/>
          <a:ahLst/>
          <a:cxnLst/>
          <a:rect l="0" t="0" r="0" b="0"/>
          <a:pathLst>
            <a:path>
              <a:moveTo>
                <a:pt x="0" y="24609"/>
              </a:moveTo>
              <a:lnTo>
                <a:pt x="984027"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25249" y="940317"/>
        <a:ext cx="49201" cy="49201"/>
      </dsp:txXfrm>
    </dsp:sp>
    <dsp:sp modelId="{FBC2F165-D851-41FF-A914-C4F40B325943}">
      <dsp:nvSpPr>
        <dsp:cNvPr id="0" name=""/>
        <dsp:cNvSpPr/>
      </dsp:nvSpPr>
      <dsp:spPr>
        <a:xfrm>
          <a:off x="5649372" y="178358"/>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kern="1200" dirty="0">
              <a:solidFill>
                <a:schemeClr val="tx1"/>
              </a:solidFill>
              <a:ea typeface="+mj-ea"/>
            </a:rPr>
            <a:t>Praxisorientiert und </a:t>
          </a:r>
          <a:r>
            <a:rPr lang="de-DE" sz="1800" kern="1200" dirty="0">
              <a:solidFill>
                <a:schemeClr val="tx1"/>
              </a:solidFill>
            </a:rPr>
            <a:t>interaktiv</a:t>
          </a:r>
        </a:p>
      </dsp:txBody>
      <dsp:txXfrm>
        <a:off x="5678626" y="207612"/>
        <a:ext cx="1939105" cy="940298"/>
      </dsp:txXfrm>
    </dsp:sp>
    <dsp:sp modelId="{1B04D30A-3081-46A0-BDB0-35C7D1601D79}">
      <dsp:nvSpPr>
        <dsp:cNvPr id="0" name=""/>
        <dsp:cNvSpPr/>
      </dsp:nvSpPr>
      <dsp:spPr>
        <a:xfrm rot="2184892">
          <a:off x="4759022" y="1505049"/>
          <a:ext cx="935210" cy="49218"/>
        </a:xfrm>
        <a:custGeom>
          <a:avLst/>
          <a:gdLst/>
          <a:ahLst/>
          <a:cxnLst/>
          <a:rect l="0" t="0" r="0" b="0"/>
          <a:pathLst>
            <a:path>
              <a:moveTo>
                <a:pt x="0" y="24609"/>
              </a:moveTo>
              <a:lnTo>
                <a:pt x="935210"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03247" y="1506278"/>
        <a:ext cx="46760" cy="46760"/>
      </dsp:txXfrm>
    </dsp:sp>
    <dsp:sp modelId="{9B4C0B70-B03B-46EF-9E1C-CEBD93BD56DD}">
      <dsp:nvSpPr>
        <dsp:cNvPr id="0" name=""/>
        <dsp:cNvSpPr/>
      </dsp:nvSpPr>
      <dsp:spPr>
        <a:xfrm>
          <a:off x="5602927" y="1307838"/>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ea typeface="+mj-ea"/>
            </a:rPr>
            <a:t>Gamification</a:t>
          </a:r>
        </a:p>
      </dsp:txBody>
      <dsp:txXfrm>
        <a:off x="5632181" y="1337092"/>
        <a:ext cx="1939105" cy="940298"/>
      </dsp:txXfrm>
    </dsp:sp>
    <dsp:sp modelId="{10650065-7394-43FD-B7C4-EBFFCE0C6EB8}">
      <dsp:nvSpPr>
        <dsp:cNvPr id="0" name=""/>
        <dsp:cNvSpPr/>
      </dsp:nvSpPr>
      <dsp:spPr>
        <a:xfrm rot="2892523">
          <a:off x="1795665" y="2542005"/>
          <a:ext cx="1215349" cy="49218"/>
        </a:xfrm>
        <a:custGeom>
          <a:avLst/>
          <a:gdLst/>
          <a:ahLst/>
          <a:cxnLst/>
          <a:rect l="0" t="0" r="0" b="0"/>
          <a:pathLst>
            <a:path>
              <a:moveTo>
                <a:pt x="0" y="24609"/>
              </a:moveTo>
              <a:lnTo>
                <a:pt x="1215349" y="24609"/>
              </a:lnTo>
            </a:path>
          </a:pathLst>
        </a:custGeom>
        <a:noFill/>
        <a:ln w="26425" cap="flat" cmpd="sng" algn="ctr">
          <a:solidFill>
            <a:srgbClr val="FFC000"/>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2372956" y="2536231"/>
        <a:ext cx="60767" cy="60767"/>
      </dsp:txXfrm>
    </dsp:sp>
    <dsp:sp modelId="{A28FAC91-D995-4696-B838-F20A3E90B0AA}">
      <dsp:nvSpPr>
        <dsp:cNvPr id="0" name=""/>
        <dsp:cNvSpPr/>
      </dsp:nvSpPr>
      <dsp:spPr>
        <a:xfrm>
          <a:off x="2808306" y="2520280"/>
          <a:ext cx="2127018" cy="998806"/>
        </a:xfrm>
        <a:prstGeom prst="roundRect">
          <a:avLst>
            <a:gd name="adj" fmla="val 10000"/>
          </a:avLst>
        </a:prstGeom>
        <a:blipFill rotWithShape="0">
          <a:blip xmlns:r="http://schemas.openxmlformats.org/officeDocument/2006/relationships" r:embed="rId2"/>
          <a:stretch>
            <a:fillRect/>
          </a:stretch>
        </a:blip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735" tIns="38735" rIns="38735" bIns="38735" numCol="1" spcCol="1270" anchor="ctr" anchorCtr="0">
          <a:noAutofit/>
        </a:bodyPr>
        <a:lstStyle/>
        <a:p>
          <a:pPr lvl="0" algn="ctr" defTabSz="2711450">
            <a:lnSpc>
              <a:spcPct val="90000"/>
            </a:lnSpc>
            <a:spcBef>
              <a:spcPct val="0"/>
            </a:spcBef>
            <a:spcAft>
              <a:spcPct val="35000"/>
            </a:spcAft>
          </a:pPr>
          <a:endParaRPr lang="de-DE" sz="6100" b="0" kern="1200" dirty="0"/>
        </a:p>
      </dsp:txBody>
      <dsp:txXfrm>
        <a:off x="2837560" y="2549534"/>
        <a:ext cx="2068510" cy="940298"/>
      </dsp:txXfrm>
    </dsp:sp>
    <dsp:sp modelId="{2CB67497-20A7-4ACF-9112-1D378253713B}">
      <dsp:nvSpPr>
        <dsp:cNvPr id="0" name=""/>
        <dsp:cNvSpPr/>
      </dsp:nvSpPr>
      <dsp:spPr>
        <a:xfrm>
          <a:off x="4935325" y="2995074"/>
          <a:ext cx="681306" cy="49218"/>
        </a:xfrm>
        <a:custGeom>
          <a:avLst/>
          <a:gdLst/>
          <a:ahLst/>
          <a:cxnLst/>
          <a:rect l="0" t="0" r="0" b="0"/>
          <a:pathLst>
            <a:path>
              <a:moveTo>
                <a:pt x="0" y="24609"/>
              </a:moveTo>
              <a:lnTo>
                <a:pt x="681306" y="24609"/>
              </a:lnTo>
            </a:path>
          </a:pathLst>
        </a:custGeom>
        <a:noFill/>
        <a:ln w="28575" cap="flat" cmpd="sng" algn="ctr">
          <a:solidFill>
            <a:srgbClr val="FFE9A3"/>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de-DE" sz="500" kern="1200">
            <a:solidFill>
              <a:schemeClr val="tx1"/>
            </a:solidFill>
          </a:endParaRPr>
        </a:p>
      </dsp:txBody>
      <dsp:txXfrm>
        <a:off x="5258945" y="3002651"/>
        <a:ext cx="34065" cy="34065"/>
      </dsp:txXfrm>
    </dsp:sp>
    <dsp:sp modelId="{9E993CCE-4764-4DBC-9DC2-1F0E1B5C1945}">
      <dsp:nvSpPr>
        <dsp:cNvPr id="0" name=""/>
        <dsp:cNvSpPr/>
      </dsp:nvSpPr>
      <dsp:spPr>
        <a:xfrm>
          <a:off x="5616631" y="2520280"/>
          <a:ext cx="1997613" cy="998806"/>
        </a:xfrm>
        <a:prstGeom prst="roundRect">
          <a:avLst>
            <a:gd name="adj" fmla="val 10000"/>
          </a:avLst>
        </a:prstGeom>
        <a:solidFill>
          <a:schemeClr val="bg1"/>
        </a:solidFill>
        <a:ln w="28575" cap="flat" cmpd="sng" algn="ctr">
          <a:solidFill>
            <a:srgbClr val="FFE9A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de-AT" sz="1800" b="0" kern="1200" dirty="0">
              <a:solidFill>
                <a:schemeClr val="tx1"/>
              </a:solidFill>
            </a:rPr>
            <a:t>Bereitstellung von hochwertigen Lehrmaterialien</a:t>
          </a:r>
          <a:endParaRPr lang="de-DE" sz="1800" b="0" kern="1200" dirty="0">
            <a:solidFill>
              <a:schemeClr val="tx1"/>
            </a:solidFill>
          </a:endParaRPr>
        </a:p>
      </dsp:txBody>
      <dsp:txXfrm>
        <a:off x="5645885" y="2549534"/>
        <a:ext cx="1939105" cy="9402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C31A1-371D-448E-8686-A066E37D288D}">
      <dsp:nvSpPr>
        <dsp:cNvPr id="0" name=""/>
        <dsp:cNvSpPr/>
      </dsp:nvSpPr>
      <dsp:spPr>
        <a:xfrm>
          <a:off x="3250700" y="1863419"/>
          <a:ext cx="1728198" cy="1433036"/>
        </a:xfrm>
        <a:prstGeom prst="ellipse">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b="1" kern="1200" dirty="0">
              <a:solidFill>
                <a:schemeClr val="tx1"/>
              </a:solidFill>
            </a:rPr>
            <a:t>Lehrmittel-Typen</a:t>
          </a:r>
        </a:p>
      </dsp:txBody>
      <dsp:txXfrm>
        <a:off x="3503789" y="2073282"/>
        <a:ext cx="1222020" cy="1013310"/>
      </dsp:txXfrm>
    </dsp:sp>
    <dsp:sp modelId="{9340FF2B-904E-4206-8AD1-2E82EC5D7EF3}">
      <dsp:nvSpPr>
        <dsp:cNvPr id="0" name=""/>
        <dsp:cNvSpPr/>
      </dsp:nvSpPr>
      <dsp:spPr>
        <a:xfrm rot="16200000">
          <a:off x="3650121" y="1398741"/>
          <a:ext cx="929356" cy="0"/>
        </a:xfrm>
        <a:custGeom>
          <a:avLst/>
          <a:gdLst/>
          <a:ahLst/>
          <a:cxnLst/>
          <a:rect l="0" t="0" r="0" b="0"/>
          <a:pathLst>
            <a:path>
              <a:moveTo>
                <a:pt x="0" y="0"/>
              </a:moveTo>
              <a:lnTo>
                <a:pt x="929356"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13F110B2-142C-4E96-980A-00537964071E}">
      <dsp:nvSpPr>
        <dsp:cNvPr id="0" name=""/>
        <dsp:cNvSpPr/>
      </dsp:nvSpPr>
      <dsp:spPr>
        <a:xfrm>
          <a:off x="3304801" y="214058"/>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Videos</a:t>
          </a:r>
        </a:p>
      </dsp:txBody>
      <dsp:txXfrm>
        <a:off x="3304801" y="214058"/>
        <a:ext cx="1619996" cy="720004"/>
      </dsp:txXfrm>
    </dsp:sp>
    <dsp:sp modelId="{62908C26-6533-4020-861E-09A6CCFD9E61}">
      <dsp:nvSpPr>
        <dsp:cNvPr id="0" name=""/>
        <dsp:cNvSpPr/>
      </dsp:nvSpPr>
      <dsp:spPr>
        <a:xfrm rot="20520000">
          <a:off x="4972888"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463F8309-2907-43BB-8EB7-41F9E551C68A}">
      <dsp:nvSpPr>
        <dsp:cNvPr id="0" name=""/>
        <dsp:cNvSpPr/>
      </dsp:nvSpPr>
      <dsp:spPr>
        <a:xfrm>
          <a:off x="5212504"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Übungen + Lösungen</a:t>
          </a:r>
        </a:p>
      </dsp:txBody>
      <dsp:txXfrm>
        <a:off x="5212504" y="1600085"/>
        <a:ext cx="1619996" cy="720004"/>
      </dsp:txXfrm>
    </dsp:sp>
    <dsp:sp modelId="{7E86FAA3-EE0F-443A-9914-6F7E1CCAC51D}">
      <dsp:nvSpPr>
        <dsp:cNvPr id="0" name=""/>
        <dsp:cNvSpPr/>
      </dsp:nvSpPr>
      <dsp:spPr>
        <a:xfrm rot="3240000">
          <a:off x="4496211"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5E01870B-95F8-4D42-8C3D-2C18E559CEC9}">
      <dsp:nvSpPr>
        <dsp:cNvPr id="0" name=""/>
        <dsp:cNvSpPr/>
      </dsp:nvSpPr>
      <dsp:spPr>
        <a:xfrm>
          <a:off x="4483827"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Präsentationen</a:t>
          </a:r>
        </a:p>
      </dsp:txBody>
      <dsp:txXfrm>
        <a:off x="4483827" y="3842724"/>
        <a:ext cx="1619996" cy="720004"/>
      </dsp:txXfrm>
    </dsp:sp>
    <dsp:sp modelId="{5C1ADB14-610B-4E07-A6FF-29FE406461BA}">
      <dsp:nvSpPr>
        <dsp:cNvPr id="0" name=""/>
        <dsp:cNvSpPr/>
      </dsp:nvSpPr>
      <dsp:spPr>
        <a:xfrm rot="7560000">
          <a:off x="3058163" y="3569590"/>
          <a:ext cx="675225" cy="0"/>
        </a:xfrm>
        <a:custGeom>
          <a:avLst/>
          <a:gdLst/>
          <a:ahLst/>
          <a:cxnLst/>
          <a:rect l="0" t="0" r="0" b="0"/>
          <a:pathLst>
            <a:path>
              <a:moveTo>
                <a:pt x="0" y="0"/>
              </a:moveTo>
              <a:lnTo>
                <a:pt x="675225"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FF758673-A36A-4CAE-A415-DC8EC5A8F640}">
      <dsp:nvSpPr>
        <dsp:cNvPr id="0" name=""/>
        <dsp:cNvSpPr/>
      </dsp:nvSpPr>
      <dsp:spPr>
        <a:xfrm>
          <a:off x="2125776" y="3842724"/>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a:solidFill>
                <a:schemeClr val="tx1"/>
              </a:solidFill>
            </a:rPr>
            <a:t>Reader</a:t>
          </a:r>
        </a:p>
      </dsp:txBody>
      <dsp:txXfrm>
        <a:off x="2125776" y="3842724"/>
        <a:ext cx="1619996" cy="720004"/>
      </dsp:txXfrm>
    </dsp:sp>
    <dsp:sp modelId="{C24640B6-C9A5-4D88-9FA8-7319A644734C}">
      <dsp:nvSpPr>
        <dsp:cNvPr id="0" name=""/>
        <dsp:cNvSpPr/>
      </dsp:nvSpPr>
      <dsp:spPr>
        <a:xfrm rot="11880000">
          <a:off x="3011084" y="2261223"/>
          <a:ext cx="245627" cy="0"/>
        </a:xfrm>
        <a:custGeom>
          <a:avLst/>
          <a:gdLst/>
          <a:ahLst/>
          <a:cxnLst/>
          <a:rect l="0" t="0" r="0" b="0"/>
          <a:pathLst>
            <a:path>
              <a:moveTo>
                <a:pt x="0" y="0"/>
              </a:moveTo>
              <a:lnTo>
                <a:pt x="245627" y="0"/>
              </a:lnTo>
            </a:path>
          </a:pathLst>
        </a:custGeom>
        <a:noFill/>
        <a:ln w="26425" cap="flat" cmpd="sng" algn="ctr">
          <a:solidFill>
            <a:srgbClr val="FDBB5E"/>
          </a:solidFill>
          <a:prstDash val="solid"/>
        </a:ln>
        <a:effectLst/>
      </dsp:spPr>
      <dsp:style>
        <a:lnRef idx="2">
          <a:scrgbClr r="0" g="0" b="0"/>
        </a:lnRef>
        <a:fillRef idx="0">
          <a:scrgbClr r="0" g="0" b="0"/>
        </a:fillRef>
        <a:effectRef idx="0">
          <a:scrgbClr r="0" g="0" b="0"/>
        </a:effectRef>
        <a:fontRef idx="minor"/>
      </dsp:style>
    </dsp:sp>
    <dsp:sp modelId="{60B7FADF-D790-4B51-90F6-CC6CE92071F0}">
      <dsp:nvSpPr>
        <dsp:cNvPr id="0" name=""/>
        <dsp:cNvSpPr/>
      </dsp:nvSpPr>
      <dsp:spPr>
        <a:xfrm>
          <a:off x="1397099" y="1600085"/>
          <a:ext cx="1619996" cy="720004"/>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de-DE" sz="1800" kern="1200" dirty="0" err="1">
              <a:solidFill>
                <a:schemeClr val="tx1"/>
              </a:solidFill>
            </a:rPr>
            <a:t>weiterführendeLinks</a:t>
          </a:r>
          <a:endParaRPr lang="de-DE" sz="1800" kern="1200" dirty="0">
            <a:solidFill>
              <a:schemeClr val="tx1"/>
            </a:solidFill>
          </a:endParaRPr>
        </a:p>
      </dsp:txBody>
      <dsp:txXfrm>
        <a:off x="1397099" y="1600085"/>
        <a:ext cx="1619996" cy="7200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67E79-7C02-4C65-ACA0-085BF397E855}">
      <dsp:nvSpPr>
        <dsp:cNvPr id="0" name=""/>
        <dsp:cNvSpPr/>
      </dsp:nvSpPr>
      <dsp:spPr>
        <a:xfrm>
          <a:off x="7884"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Präsentation</a:t>
          </a:r>
          <a:endParaRPr lang="de-DE" sz="1400" kern="1200" dirty="0"/>
        </a:p>
      </dsp:txBody>
      <dsp:txXfrm>
        <a:off x="7884" y="1499468"/>
        <a:ext cx="1065063" cy="1065063"/>
      </dsp:txXfrm>
    </dsp:sp>
    <dsp:sp modelId="{001DB006-737C-44D4-916D-841208FB80F2}">
      <dsp:nvSpPr>
        <dsp:cNvPr id="0" name=""/>
        <dsp:cNvSpPr/>
      </dsp:nvSpPr>
      <dsp:spPr>
        <a:xfrm>
          <a:off x="1159430"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1241311" y="1959353"/>
        <a:ext cx="453974" cy="145292"/>
      </dsp:txXfrm>
    </dsp:sp>
    <dsp:sp modelId="{9C53DE74-0097-4F3B-8AE2-BDEDC4D84CBE}">
      <dsp:nvSpPr>
        <dsp:cNvPr id="0" name=""/>
        <dsp:cNvSpPr/>
      </dsp:nvSpPr>
      <dsp:spPr>
        <a:xfrm>
          <a:off x="1863650"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Reader</a:t>
          </a:r>
          <a:endParaRPr lang="de-AT" sz="1400" kern="1200" dirty="0">
            <a:solidFill>
              <a:schemeClr val="tx1"/>
            </a:solidFill>
          </a:endParaRPr>
        </a:p>
      </dsp:txBody>
      <dsp:txXfrm>
        <a:off x="1863650" y="1499468"/>
        <a:ext cx="1065063" cy="1065063"/>
      </dsp:txXfrm>
    </dsp:sp>
    <dsp:sp modelId="{37AF5E4D-D1DD-4D75-87F2-B5C6671657B0}">
      <dsp:nvSpPr>
        <dsp:cNvPr id="0" name=""/>
        <dsp:cNvSpPr/>
      </dsp:nvSpPr>
      <dsp:spPr>
        <a:xfrm>
          <a:off x="3015196"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3097077" y="1959353"/>
        <a:ext cx="453974" cy="145292"/>
      </dsp:txXfrm>
    </dsp:sp>
    <dsp:sp modelId="{B32A4C6F-FF68-4781-89D9-2C0AAE9620B2}">
      <dsp:nvSpPr>
        <dsp:cNvPr id="0" name=""/>
        <dsp:cNvSpPr/>
      </dsp:nvSpPr>
      <dsp:spPr>
        <a:xfrm>
          <a:off x="3719416"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Filmübung</a:t>
          </a:r>
          <a:endParaRPr lang="de-AT" sz="1400" kern="1200" dirty="0">
            <a:solidFill>
              <a:schemeClr val="tx1"/>
            </a:solidFill>
          </a:endParaRPr>
        </a:p>
      </dsp:txBody>
      <dsp:txXfrm>
        <a:off x="3719416" y="1499468"/>
        <a:ext cx="1065063" cy="1065063"/>
      </dsp:txXfrm>
    </dsp:sp>
    <dsp:sp modelId="{BC9AB908-BA64-4AC2-95F8-D67370343E3C}">
      <dsp:nvSpPr>
        <dsp:cNvPr id="0" name=""/>
        <dsp:cNvSpPr/>
      </dsp:nvSpPr>
      <dsp:spPr>
        <a:xfrm>
          <a:off x="4870962"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4952843" y="1959353"/>
        <a:ext cx="453974" cy="145292"/>
      </dsp:txXfrm>
    </dsp:sp>
    <dsp:sp modelId="{87424B02-0F06-44F2-B926-6B88CC8B5C49}">
      <dsp:nvSpPr>
        <dsp:cNvPr id="0" name=""/>
        <dsp:cNvSpPr/>
      </dsp:nvSpPr>
      <dsp:spPr>
        <a:xfrm>
          <a:off x="5575182"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a:solidFill>
                <a:schemeClr val="tx1"/>
              </a:solidFill>
            </a:rPr>
            <a:t>Interaktive Übungen</a:t>
          </a:r>
          <a:endParaRPr lang="de-AT" sz="1400" kern="1200" dirty="0">
            <a:solidFill>
              <a:schemeClr val="tx1"/>
            </a:solidFill>
          </a:endParaRPr>
        </a:p>
      </dsp:txBody>
      <dsp:txXfrm>
        <a:off x="5575182" y="1499468"/>
        <a:ext cx="1065063" cy="1065063"/>
      </dsp:txXfrm>
    </dsp:sp>
    <dsp:sp modelId="{490228ED-8E2C-4627-A9A2-AFB1B4BA1691}">
      <dsp:nvSpPr>
        <dsp:cNvPr id="0" name=""/>
        <dsp:cNvSpPr/>
      </dsp:nvSpPr>
      <dsp:spPr>
        <a:xfrm>
          <a:off x="6726728" y="1723131"/>
          <a:ext cx="617736" cy="617736"/>
        </a:xfrm>
        <a:prstGeom prst="mathPlus">
          <a:avLst/>
        </a:prstGeom>
        <a:solidFill>
          <a:srgbClr val="FFF3CD"/>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6808609" y="1959353"/>
        <a:ext cx="453974" cy="145292"/>
      </dsp:txXfrm>
    </dsp:sp>
    <dsp:sp modelId="{A3EE9A92-C158-4A6F-ADB2-26D458A4FD4E}">
      <dsp:nvSpPr>
        <dsp:cNvPr id="0" name=""/>
        <dsp:cNvSpPr/>
      </dsp:nvSpPr>
      <dsp:spPr>
        <a:xfrm>
          <a:off x="7430948" y="1499468"/>
          <a:ext cx="1065063" cy="1065063"/>
        </a:xfrm>
        <a:prstGeom prst="rect">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de-AT" sz="1400" kern="1200" dirty="0">
              <a:solidFill>
                <a:schemeClr val="tx1"/>
              </a:solidFill>
            </a:rPr>
            <a:t>Weiterführ-ende Links</a:t>
          </a:r>
        </a:p>
      </dsp:txBody>
      <dsp:txXfrm>
        <a:off x="7430948" y="1499468"/>
        <a:ext cx="1065063" cy="10650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12ADF-41DB-4550-8C14-877BBEF29357}">
      <dsp:nvSpPr>
        <dsp:cNvPr id="0" name=""/>
        <dsp:cNvSpPr/>
      </dsp:nvSpPr>
      <dsp:spPr>
        <a:xfrm>
          <a:off x="0" y="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eines </a:t>
          </a:r>
          <a:r>
            <a:rPr lang="de-DE" sz="1800" b="1" kern="1200" dirty="0">
              <a:solidFill>
                <a:schemeClr val="tx1"/>
              </a:solidFill>
            </a:rPr>
            <a:t>gesamten Lehrmittelpaketes </a:t>
          </a:r>
          <a:endParaRPr lang="de-DE" sz="1800" b="1" kern="1200" dirty="0"/>
        </a:p>
      </dsp:txBody>
      <dsp:txXfrm>
        <a:off x="26187" y="26187"/>
        <a:ext cx="4882470" cy="841706"/>
      </dsp:txXfrm>
    </dsp:sp>
    <dsp:sp modelId="{356865CE-923A-430B-9E83-32267A6CCD70}">
      <dsp:nvSpPr>
        <dsp:cNvPr id="0" name=""/>
        <dsp:cNvSpPr/>
      </dsp:nvSpPr>
      <dsp:spPr>
        <a:xfrm>
          <a:off x="496034" y="105664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Integration </a:t>
          </a:r>
          <a:r>
            <a:rPr lang="de-DE" sz="1800" b="1" kern="1200" dirty="0">
              <a:solidFill>
                <a:schemeClr val="tx1"/>
              </a:solidFill>
            </a:rPr>
            <a:t>einzelner Übungen </a:t>
          </a:r>
          <a:r>
            <a:rPr lang="de-DE" sz="1800" kern="1200" dirty="0">
              <a:solidFill>
                <a:schemeClr val="tx1"/>
              </a:solidFill>
            </a:rPr>
            <a:t>und </a:t>
          </a:r>
          <a:r>
            <a:rPr lang="de-DE" sz="1800" b="1" kern="1200" dirty="0">
              <a:solidFill>
                <a:schemeClr val="tx1"/>
              </a:solidFill>
            </a:rPr>
            <a:t>Lehrmittel</a:t>
          </a:r>
        </a:p>
      </dsp:txBody>
      <dsp:txXfrm>
        <a:off x="522221" y="1082827"/>
        <a:ext cx="4793242" cy="841706"/>
      </dsp:txXfrm>
    </dsp:sp>
    <dsp:sp modelId="{82C3D4BE-F54F-47F6-91CB-C3C67895695F}">
      <dsp:nvSpPr>
        <dsp:cNvPr id="0" name=""/>
        <dsp:cNvSpPr/>
      </dsp:nvSpPr>
      <dsp:spPr>
        <a:xfrm>
          <a:off x="984666" y="2113280"/>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Als </a:t>
          </a:r>
          <a:r>
            <a:rPr lang="de-DE" sz="1800" b="1" kern="1200" dirty="0">
              <a:solidFill>
                <a:schemeClr val="tx1"/>
              </a:solidFill>
            </a:rPr>
            <a:t>Hausübung</a:t>
          </a:r>
          <a:r>
            <a:rPr lang="de-DE" sz="1800" kern="1200" dirty="0">
              <a:solidFill>
                <a:schemeClr val="tx1"/>
              </a:solidFill>
            </a:rPr>
            <a:t> oder zur </a:t>
          </a:r>
          <a:r>
            <a:rPr lang="de-DE" sz="1800" b="1" kern="1200" dirty="0">
              <a:solidFill>
                <a:schemeClr val="tx1"/>
              </a:solidFill>
            </a:rPr>
            <a:t>Selbstrecherche</a:t>
          </a:r>
        </a:p>
      </dsp:txBody>
      <dsp:txXfrm>
        <a:off x="1010853" y="2139467"/>
        <a:ext cx="4800645" cy="841706"/>
      </dsp:txXfrm>
    </dsp:sp>
    <dsp:sp modelId="{D387D151-4147-4451-A630-6FC2E009F0FE}">
      <dsp:nvSpPr>
        <dsp:cNvPr id="0" name=""/>
        <dsp:cNvSpPr/>
      </dsp:nvSpPr>
      <dsp:spPr>
        <a:xfrm>
          <a:off x="1480700" y="3169919"/>
          <a:ext cx="5922803" cy="894080"/>
        </a:xfrm>
        <a:prstGeom prst="roundRect">
          <a:avLst>
            <a:gd name="adj" fmla="val 10000"/>
          </a:avLst>
        </a:prstGeom>
        <a:solidFill>
          <a:schemeClr val="bg1"/>
        </a:solidFill>
        <a:ln w="2857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de-DE" sz="1800" kern="1200" dirty="0">
              <a:solidFill>
                <a:schemeClr val="tx1"/>
              </a:solidFill>
            </a:rPr>
            <a:t>Teile davon </a:t>
          </a:r>
          <a:r>
            <a:rPr lang="de-DE" sz="1800" b="1" kern="1200" dirty="0">
              <a:solidFill>
                <a:schemeClr val="tx1"/>
              </a:solidFill>
            </a:rPr>
            <a:t>individuell angepasst </a:t>
          </a:r>
          <a:r>
            <a:rPr lang="de-DE" sz="1800" kern="1200" dirty="0">
              <a:solidFill>
                <a:schemeClr val="tx1"/>
              </a:solidFill>
            </a:rPr>
            <a:t>in den Unterricht integriert</a:t>
          </a:r>
          <a:endParaRPr lang="de-DE" sz="1800" b="1" kern="1200" dirty="0">
            <a:solidFill>
              <a:schemeClr val="tx1"/>
            </a:solidFill>
          </a:endParaRPr>
        </a:p>
      </dsp:txBody>
      <dsp:txXfrm>
        <a:off x="1506887" y="3196106"/>
        <a:ext cx="4793242" cy="841706"/>
      </dsp:txXfrm>
    </dsp:sp>
    <dsp:sp modelId="{7C2D225A-209A-4DFA-A107-CA2B11A68C7E}">
      <dsp:nvSpPr>
        <dsp:cNvPr id="0" name=""/>
        <dsp:cNvSpPr/>
      </dsp:nvSpPr>
      <dsp:spPr>
        <a:xfrm>
          <a:off x="5341651" y="68478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5472410" y="684783"/>
        <a:ext cx="319634" cy="437317"/>
      </dsp:txXfrm>
    </dsp:sp>
    <dsp:sp modelId="{604D40F8-AC08-4FE2-9397-DE12CF10CC5D}">
      <dsp:nvSpPr>
        <dsp:cNvPr id="0" name=""/>
        <dsp:cNvSpPr/>
      </dsp:nvSpPr>
      <dsp:spPr>
        <a:xfrm>
          <a:off x="5837685" y="1741423"/>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5968444" y="1741423"/>
        <a:ext cx="319634" cy="437317"/>
      </dsp:txXfrm>
    </dsp:sp>
    <dsp:sp modelId="{20269EF7-0810-460C-9954-CBAE704281DB}">
      <dsp:nvSpPr>
        <dsp:cNvPr id="0" name=""/>
        <dsp:cNvSpPr/>
      </dsp:nvSpPr>
      <dsp:spPr>
        <a:xfrm>
          <a:off x="6326317" y="2798064"/>
          <a:ext cx="581152" cy="581152"/>
        </a:xfrm>
        <a:prstGeom prst="downArrow">
          <a:avLst>
            <a:gd name="adj1" fmla="val 55000"/>
            <a:gd name="adj2" fmla="val 45000"/>
          </a:avLst>
        </a:prstGeom>
        <a:solidFill>
          <a:srgbClr val="FFE9A3">
            <a:alpha val="90000"/>
          </a:srgbClr>
        </a:solidFill>
        <a:ln w="26425" cap="flat" cmpd="sng" algn="ctr">
          <a:solidFill>
            <a:srgbClr val="FFE9A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de-DE" sz="2600" kern="1200"/>
        </a:p>
      </dsp:txBody>
      <dsp:txXfrm>
        <a:off x="6457076" y="2798064"/>
        <a:ext cx="319634" cy="437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EA145-3228-4459-A503-EB81DF382F27}">
      <dsp:nvSpPr>
        <dsp:cNvPr id="0" name=""/>
        <dsp:cNvSpPr/>
      </dsp:nvSpPr>
      <dsp:spPr>
        <a:xfrm>
          <a:off x="594"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Logistik Allgemein</a:t>
          </a:r>
        </a:p>
      </dsp:txBody>
      <dsp:txXfrm rot="16200000">
        <a:off x="-1001455" y="1124484"/>
        <a:ext cx="2515348" cy="511249"/>
      </dsp:txXfrm>
    </dsp:sp>
    <dsp:sp modelId="{03979186-48D9-4634-947E-3F85B27D32E2}">
      <dsp:nvSpPr>
        <dsp:cNvPr id="0" name=""/>
        <dsp:cNvSpPr/>
      </dsp:nvSpPr>
      <dsp:spPr>
        <a:xfrm>
          <a:off x="511843" y="122434"/>
          <a:ext cx="1904405" cy="306749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Logistik – Begriffsdefinition und Entwicklung</a:t>
          </a:r>
        </a:p>
        <a:p>
          <a:pPr lvl="0" algn="l" defTabSz="711200">
            <a:lnSpc>
              <a:spcPct val="90000"/>
            </a:lnSpc>
            <a:spcBef>
              <a:spcPct val="0"/>
            </a:spcBef>
            <a:spcAft>
              <a:spcPct val="35000"/>
            </a:spcAft>
          </a:pPr>
          <a:r>
            <a:rPr lang="de-DE" sz="1600" b="0" kern="1200" dirty="0">
              <a:solidFill>
                <a:schemeClr val="tx1"/>
              </a:solidFill>
            </a:rPr>
            <a:t>Aufgabenbereiche der Logistik</a:t>
          </a:r>
        </a:p>
        <a:p>
          <a:pPr lvl="0" algn="l" defTabSz="711200">
            <a:lnSpc>
              <a:spcPct val="90000"/>
            </a:lnSpc>
            <a:spcBef>
              <a:spcPct val="0"/>
            </a:spcBef>
            <a:spcAft>
              <a:spcPct val="35000"/>
            </a:spcAft>
          </a:pPr>
          <a:r>
            <a:rPr lang="de-DE" sz="1600" b="0" kern="1200" dirty="0" err="1">
              <a:solidFill>
                <a:schemeClr val="tx1"/>
              </a:solidFill>
            </a:rPr>
            <a:t>AkteurInnen</a:t>
          </a:r>
          <a:r>
            <a:rPr lang="de-DE" sz="1600" b="0" kern="1200" dirty="0">
              <a:solidFill>
                <a:schemeClr val="tx1"/>
              </a:solidFill>
            </a:rPr>
            <a:t> in der Logistik</a:t>
          </a:r>
        </a:p>
        <a:p>
          <a:pPr lvl="0" algn="l" defTabSz="711200">
            <a:lnSpc>
              <a:spcPct val="90000"/>
            </a:lnSpc>
            <a:spcBef>
              <a:spcPct val="0"/>
            </a:spcBef>
            <a:spcAft>
              <a:spcPct val="35000"/>
            </a:spcAft>
          </a:pPr>
          <a:r>
            <a:rPr lang="de-DE" sz="1600" b="0" kern="1200" dirty="0">
              <a:solidFill>
                <a:schemeClr val="tx1"/>
              </a:solidFill>
            </a:rPr>
            <a:t>Praxisbeispiele</a:t>
          </a:r>
        </a:p>
        <a:p>
          <a:pPr lvl="0" algn="l" defTabSz="711200">
            <a:lnSpc>
              <a:spcPct val="90000"/>
            </a:lnSpc>
            <a:spcBef>
              <a:spcPct val="0"/>
            </a:spcBef>
            <a:spcAft>
              <a:spcPct val="35000"/>
            </a:spcAft>
          </a:pPr>
          <a:r>
            <a:rPr lang="de-DE" sz="1600" b="0" kern="1200" dirty="0">
              <a:solidFill>
                <a:schemeClr val="tx1"/>
              </a:solidFill>
            </a:rPr>
            <a:t>Zukunft der Logistik</a:t>
          </a:r>
        </a:p>
      </dsp:txBody>
      <dsp:txXfrm>
        <a:off x="511843" y="122434"/>
        <a:ext cx="1904405" cy="3067498"/>
      </dsp:txXfrm>
    </dsp:sp>
    <dsp:sp modelId="{2153CE30-E45E-4632-976A-72B0ADD72A9A}">
      <dsp:nvSpPr>
        <dsp:cNvPr id="0" name=""/>
        <dsp:cNvSpPr/>
      </dsp:nvSpPr>
      <dsp:spPr>
        <a:xfrm>
          <a:off x="2646311"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Verkehrsträger allgemein</a:t>
          </a:r>
        </a:p>
      </dsp:txBody>
      <dsp:txXfrm rot="16200000">
        <a:off x="1644262" y="1124484"/>
        <a:ext cx="2515348" cy="511249"/>
      </dsp:txXfrm>
    </dsp:sp>
    <dsp:sp modelId="{AB7A2388-9842-4757-82AA-DB51B30DC7CE}">
      <dsp:nvSpPr>
        <dsp:cNvPr id="0" name=""/>
        <dsp:cNvSpPr/>
      </dsp:nvSpPr>
      <dsp:spPr>
        <a:xfrm rot="5400000">
          <a:off x="2433705" y="2560240"/>
          <a:ext cx="450775" cy="383437"/>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5FA20573-3781-483B-925F-FB2C3F4C63BF}">
      <dsp:nvSpPr>
        <dsp:cNvPr id="0" name=""/>
        <dsp:cNvSpPr/>
      </dsp:nvSpPr>
      <dsp:spPr>
        <a:xfrm>
          <a:off x="3157561" y="122434"/>
          <a:ext cx="1904405" cy="306749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de-DE" sz="1600" b="0" kern="1200" dirty="0">
              <a:solidFill>
                <a:schemeClr val="tx1"/>
              </a:solidFill>
            </a:rPr>
            <a:t>Güterverkehr allgemein</a:t>
          </a:r>
        </a:p>
        <a:p>
          <a:pPr lvl="0" algn="l" defTabSz="711200">
            <a:lnSpc>
              <a:spcPct val="90000"/>
            </a:lnSpc>
            <a:spcBef>
              <a:spcPct val="0"/>
            </a:spcBef>
            <a:spcAft>
              <a:spcPct val="35000"/>
            </a:spcAft>
          </a:pPr>
          <a:r>
            <a:rPr lang="de-DE" sz="1600" b="0" kern="1200" dirty="0">
              <a:solidFill>
                <a:schemeClr val="tx1"/>
              </a:solidFill>
            </a:rPr>
            <a:t>Verkehrsträger Straße</a:t>
          </a:r>
        </a:p>
        <a:p>
          <a:pPr lvl="0" algn="l" defTabSz="711200">
            <a:lnSpc>
              <a:spcPct val="90000"/>
            </a:lnSpc>
            <a:spcBef>
              <a:spcPct val="0"/>
            </a:spcBef>
            <a:spcAft>
              <a:spcPct val="35000"/>
            </a:spcAft>
          </a:pPr>
          <a:r>
            <a:rPr lang="de-DE" sz="1600" b="0" kern="1200" dirty="0">
              <a:solidFill>
                <a:schemeClr val="tx1"/>
              </a:solidFill>
            </a:rPr>
            <a:t>Verkehrsträger Schiene</a:t>
          </a:r>
        </a:p>
        <a:p>
          <a:pPr lvl="0" algn="l" defTabSz="711200">
            <a:lnSpc>
              <a:spcPct val="90000"/>
            </a:lnSpc>
            <a:spcBef>
              <a:spcPct val="0"/>
            </a:spcBef>
            <a:spcAft>
              <a:spcPct val="35000"/>
            </a:spcAft>
          </a:pPr>
          <a:r>
            <a:rPr lang="de-DE" sz="1600" b="0" kern="1200" dirty="0">
              <a:solidFill>
                <a:schemeClr val="tx1"/>
              </a:solidFill>
            </a:rPr>
            <a:t>Verkehrsträger Wasserstraße</a:t>
          </a:r>
        </a:p>
        <a:p>
          <a:pPr lvl="0" algn="l" defTabSz="711200">
            <a:lnSpc>
              <a:spcPct val="90000"/>
            </a:lnSpc>
            <a:spcBef>
              <a:spcPct val="0"/>
            </a:spcBef>
            <a:spcAft>
              <a:spcPct val="35000"/>
            </a:spcAft>
          </a:pPr>
          <a:r>
            <a:rPr lang="de-DE" sz="1600" b="0" kern="1200" dirty="0">
              <a:solidFill>
                <a:schemeClr val="tx1"/>
              </a:solidFill>
            </a:rPr>
            <a:t>Multimodaler Verkehr</a:t>
          </a:r>
        </a:p>
      </dsp:txBody>
      <dsp:txXfrm>
        <a:off x="3157561" y="122434"/>
        <a:ext cx="1904405" cy="3067498"/>
      </dsp:txXfrm>
    </dsp:sp>
    <dsp:sp modelId="{3D797C33-D2C4-4357-8955-DEB1DD43A1C0}">
      <dsp:nvSpPr>
        <dsp:cNvPr id="0" name=""/>
        <dsp:cNvSpPr/>
      </dsp:nvSpPr>
      <dsp:spPr>
        <a:xfrm>
          <a:off x="5292029" y="122434"/>
          <a:ext cx="2556248" cy="3067498"/>
        </a:xfrm>
        <a:prstGeom prst="roundRect">
          <a:avLst>
            <a:gd name="adj" fmla="val 5000"/>
          </a:avLst>
        </a:prstGeom>
        <a:solidFill>
          <a:schemeClr val="bg1"/>
        </a:solidFill>
        <a:ln w="26425" cap="flat" cmpd="sng" algn="ctr">
          <a:solidFill>
            <a:srgbClr val="FDBB5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lvl="0" algn="r" defTabSz="800100">
            <a:lnSpc>
              <a:spcPct val="90000"/>
            </a:lnSpc>
            <a:spcBef>
              <a:spcPct val="0"/>
            </a:spcBef>
            <a:spcAft>
              <a:spcPct val="35000"/>
            </a:spcAft>
          </a:pPr>
          <a:r>
            <a:rPr lang="de-DE" sz="1800" b="1" kern="1200" dirty="0">
              <a:solidFill>
                <a:schemeClr val="tx1"/>
              </a:solidFill>
            </a:rPr>
            <a:t>Berufsbilder und Stellenwert der Logistik</a:t>
          </a:r>
        </a:p>
      </dsp:txBody>
      <dsp:txXfrm rot="16200000">
        <a:off x="4289979" y="1124484"/>
        <a:ext cx="2515348" cy="511249"/>
      </dsp:txXfrm>
    </dsp:sp>
    <dsp:sp modelId="{D6614636-8450-4636-91A6-608C8327C06F}">
      <dsp:nvSpPr>
        <dsp:cNvPr id="0" name=""/>
        <dsp:cNvSpPr/>
      </dsp:nvSpPr>
      <dsp:spPr>
        <a:xfrm rot="5400000">
          <a:off x="5079422" y="2560240"/>
          <a:ext cx="450775" cy="383437"/>
        </a:xfrm>
        <a:prstGeom prst="flowChartExtract">
          <a:avLst/>
        </a:prstGeom>
        <a:solidFill>
          <a:srgbClr val="FFF3CD"/>
        </a:solidFill>
        <a:ln w="26425" cap="flat" cmpd="sng" algn="ctr">
          <a:solidFill>
            <a:srgbClr val="FFF3CD"/>
          </a:solidFill>
          <a:prstDash val="solid"/>
        </a:ln>
        <a:effectLst/>
      </dsp:spPr>
      <dsp:style>
        <a:lnRef idx="2">
          <a:scrgbClr r="0" g="0" b="0"/>
        </a:lnRef>
        <a:fillRef idx="1">
          <a:scrgbClr r="0" g="0" b="0"/>
        </a:fillRef>
        <a:effectRef idx="0">
          <a:scrgbClr r="0" g="0" b="0"/>
        </a:effectRef>
        <a:fontRef idx="minor"/>
      </dsp:style>
    </dsp:sp>
    <dsp:sp modelId="{8A5570D4-BC95-45F2-B3B8-6C4E7F76F4E5}">
      <dsp:nvSpPr>
        <dsp:cNvPr id="0" name=""/>
        <dsp:cNvSpPr/>
      </dsp:nvSpPr>
      <dsp:spPr>
        <a:xfrm>
          <a:off x="5803278" y="122434"/>
          <a:ext cx="1904405" cy="3067498"/>
        </a:xfrm>
        <a:prstGeom prst="rect">
          <a:avLst/>
        </a:prstGeom>
        <a:noFill/>
        <a:ln w="2642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92075" lvl="0" indent="0" algn="l" defTabSz="711200">
            <a:lnSpc>
              <a:spcPct val="90000"/>
            </a:lnSpc>
            <a:spcBef>
              <a:spcPct val="0"/>
            </a:spcBef>
            <a:spcAft>
              <a:spcPct val="35000"/>
            </a:spcAft>
          </a:pPr>
          <a:r>
            <a:rPr lang="de-DE" sz="1600" b="0" kern="1200" dirty="0">
              <a:solidFill>
                <a:schemeClr val="tx1"/>
              </a:solidFill>
            </a:rPr>
            <a:t>Der Logistikstandort Europa &amp; Österreich</a:t>
          </a:r>
        </a:p>
        <a:p>
          <a:pPr marL="92075" lvl="0" indent="0" algn="l" defTabSz="711200">
            <a:lnSpc>
              <a:spcPct val="90000"/>
            </a:lnSpc>
            <a:spcBef>
              <a:spcPct val="0"/>
            </a:spcBef>
            <a:spcAft>
              <a:spcPct val="35000"/>
            </a:spcAft>
          </a:pPr>
          <a:r>
            <a:rPr lang="de-DE" sz="1600" b="0" kern="1200" dirty="0">
              <a:solidFill>
                <a:schemeClr val="tx1"/>
              </a:solidFill>
            </a:rPr>
            <a:t>Die Berufe der Logistik</a:t>
          </a:r>
        </a:p>
        <a:p>
          <a:pPr marL="92075" lvl="0" indent="0" algn="l" defTabSz="711200">
            <a:lnSpc>
              <a:spcPct val="90000"/>
            </a:lnSpc>
            <a:spcBef>
              <a:spcPct val="0"/>
            </a:spcBef>
            <a:spcAft>
              <a:spcPct val="35000"/>
            </a:spcAft>
          </a:pPr>
          <a:r>
            <a:rPr lang="de-DE" sz="1600" b="0" kern="1200" dirty="0">
              <a:solidFill>
                <a:schemeClr val="tx1"/>
              </a:solidFill>
            </a:rPr>
            <a:t>Der Weg zu einem Beruf in der Logistik</a:t>
          </a:r>
        </a:p>
      </dsp:txBody>
      <dsp:txXfrm>
        <a:off x="5803278" y="122434"/>
        <a:ext cx="1904405" cy="306749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2125" tIns="46062" rIns="92125" bIns="46062" rtlCol="0"/>
          <a:lstStyle>
            <a:lvl1pPr algn="l">
              <a:defRPr sz="1200"/>
            </a:lvl1pPr>
          </a:lstStyle>
          <a:p>
            <a:endParaRPr lang="de-AT" dirty="0"/>
          </a:p>
        </p:txBody>
      </p:sp>
      <p:sp>
        <p:nvSpPr>
          <p:cNvPr id="3" name="Date Placeholder 2"/>
          <p:cNvSpPr>
            <a:spLocks noGrp="1"/>
          </p:cNvSpPr>
          <p:nvPr>
            <p:ph type="dt" idx="1"/>
          </p:nvPr>
        </p:nvSpPr>
        <p:spPr>
          <a:xfrm>
            <a:off x="3850444" y="0"/>
            <a:ext cx="2945659" cy="496412"/>
          </a:xfrm>
          <a:prstGeom prst="rect">
            <a:avLst/>
          </a:prstGeom>
        </p:spPr>
        <p:txBody>
          <a:bodyPr vert="horz" lIns="92125" tIns="46062" rIns="92125" bIns="46062" rtlCol="0"/>
          <a:lstStyle>
            <a:lvl1pPr algn="r">
              <a:defRPr sz="1200"/>
            </a:lvl1pPr>
          </a:lstStyle>
          <a:p>
            <a:fld id="{CCFC2A34-98BB-4C93-A97D-162B0DCA04A7}" type="datetimeFigureOut">
              <a:rPr lang="de-AT" smtClean="0"/>
              <a:t>26.08.2019</a:t>
            </a:fld>
            <a:endParaRPr lang="de-AT" dirty="0"/>
          </a:p>
        </p:txBody>
      </p:sp>
      <p:sp>
        <p:nvSpPr>
          <p:cNvPr id="4" name="Slide Image Placeholder 3"/>
          <p:cNvSpPr>
            <a:spLocks noGrp="1" noRot="1" noChangeAspect="1"/>
          </p:cNvSpPr>
          <p:nvPr>
            <p:ph type="sldImg" idx="2"/>
          </p:nvPr>
        </p:nvSpPr>
        <p:spPr>
          <a:xfrm>
            <a:off x="950565" y="787648"/>
            <a:ext cx="4965700" cy="3724275"/>
          </a:xfrm>
          <a:prstGeom prst="rect">
            <a:avLst/>
          </a:prstGeom>
          <a:noFill/>
          <a:ln w="12700">
            <a:solidFill>
              <a:prstClr val="black"/>
            </a:solidFill>
          </a:ln>
        </p:spPr>
        <p:txBody>
          <a:bodyPr vert="horz" lIns="92125" tIns="46062" rIns="92125" bIns="46062" rtlCol="0" anchor="ctr"/>
          <a:lstStyle/>
          <a:p>
            <a:endParaRPr lang="de-AT" dirty="0"/>
          </a:p>
        </p:txBody>
      </p:sp>
      <p:sp>
        <p:nvSpPr>
          <p:cNvPr id="5" name="Notes Placeholder 4"/>
          <p:cNvSpPr>
            <a:spLocks noGrp="1"/>
          </p:cNvSpPr>
          <p:nvPr>
            <p:ph type="body" sz="quarter" idx="3"/>
          </p:nvPr>
        </p:nvSpPr>
        <p:spPr>
          <a:xfrm>
            <a:off x="679768" y="4715907"/>
            <a:ext cx="5438140" cy="4467702"/>
          </a:xfrm>
          <a:prstGeom prst="rect">
            <a:avLst/>
          </a:prstGeom>
        </p:spPr>
        <p:txBody>
          <a:bodyPr vert="horz" lIns="92125" tIns="46062" rIns="92125" bIns="460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30092"/>
            <a:ext cx="2945659" cy="496412"/>
          </a:xfrm>
          <a:prstGeom prst="rect">
            <a:avLst/>
          </a:prstGeom>
        </p:spPr>
        <p:txBody>
          <a:bodyPr vert="horz" lIns="92125" tIns="46062" rIns="92125" bIns="46062" rtlCol="0" anchor="b"/>
          <a:lstStyle>
            <a:lvl1pPr algn="l">
              <a:defRPr sz="1200"/>
            </a:lvl1pPr>
          </a:lstStyle>
          <a:p>
            <a:endParaRPr lang="de-AT" dirty="0"/>
          </a:p>
        </p:txBody>
      </p:sp>
      <p:sp>
        <p:nvSpPr>
          <p:cNvPr id="7" name="Slide Number Placeholder 6"/>
          <p:cNvSpPr>
            <a:spLocks noGrp="1"/>
          </p:cNvSpPr>
          <p:nvPr>
            <p:ph type="sldNum" sz="quarter" idx="5"/>
          </p:nvPr>
        </p:nvSpPr>
        <p:spPr>
          <a:xfrm>
            <a:off x="3850444" y="9430092"/>
            <a:ext cx="2945659" cy="496412"/>
          </a:xfrm>
          <a:prstGeom prst="rect">
            <a:avLst/>
          </a:prstGeom>
        </p:spPr>
        <p:txBody>
          <a:bodyPr vert="horz" lIns="92125" tIns="46062" rIns="92125" bIns="46062"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reativecommons.org/licenses/by/4.0/deed.d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dirty="0"/>
              <a:t>Im vorliegenden Train-the-Trainer Manual</a:t>
            </a:r>
            <a:r>
              <a:rPr lang="de-AT" baseline="0" dirty="0"/>
              <a:t> werden zunächst das Projekt RETrans (www.retrans.at/de) sowie der Aufbau und die Zielgruppe der Online-Plattform vorgestellt. RETrans ist ein vom Bundesministerium für Verkehr, Innovation und Technologie (</a:t>
            </a:r>
            <a:r>
              <a:rPr lang="de-AT" baseline="0" dirty="0" err="1"/>
              <a:t>bmvit</a:t>
            </a:r>
            <a:r>
              <a:rPr lang="de-AT" baseline="0" dirty="0"/>
              <a:t>) und der </a:t>
            </a:r>
            <a:r>
              <a:rPr lang="de-DE" sz="1200" b="0" i="0" kern="1200" dirty="0">
                <a:solidFill>
                  <a:schemeClr val="tx1"/>
                </a:solidFill>
                <a:effectLst/>
                <a:latin typeface="+mn-lt"/>
                <a:ea typeface="+mn-ea"/>
                <a:cs typeface="+mn-cs"/>
              </a:rPr>
              <a:t>Schieneninfrastruktur-Dienstleistungsgesellschaft mbH</a:t>
            </a:r>
            <a:r>
              <a:rPr lang="de-DE" sz="1200" b="0" i="0" kern="1200" baseline="0" dirty="0">
                <a:solidFill>
                  <a:schemeClr val="tx1"/>
                </a:solidFill>
                <a:effectLst/>
                <a:latin typeface="+mn-lt"/>
                <a:ea typeface="+mn-ea"/>
                <a:cs typeface="+mn-cs"/>
              </a:rPr>
              <a:t> (</a:t>
            </a:r>
            <a:r>
              <a:rPr lang="de-AT" baseline="0" dirty="0"/>
              <a:t>SCHIG) gefördertes Projekt und entstand in einer Kooperation des Logistikum Steyr und der Fachhochschule des BFI Wien. Im Anschluss daran wird erklärt, warum Logistikthemen in den Unterricht integriert werden sollten und wie man am besten mit den von RETrans zur Verfügung gestellten Lehrmaterialien arbeitet. Abschließend werden die Inhalte von RETrans und seinen vier individuellen Informationsplattformen mit jeweiligem Themenschwerpunkt vorgestellt: </a:t>
            </a:r>
          </a:p>
          <a:p>
            <a:pPr marL="171450" indent="-171450">
              <a:buFont typeface="Arial" panose="020B0604020202020204" pitchFamily="34" charset="0"/>
              <a:buChar char="•"/>
            </a:pPr>
            <a:r>
              <a:rPr lang="de-AT" baseline="0" dirty="0">
                <a:sym typeface="Wingdings" panose="05000000000000000000" pitchFamily="2" charset="2"/>
              </a:rPr>
              <a:t>Verkehrsträger Straße  </a:t>
            </a:r>
            <a:r>
              <a:rPr lang="de-AT" baseline="0" dirty="0" err="1">
                <a:sym typeface="Wingdings" panose="05000000000000000000" pitchFamily="2" charset="2"/>
              </a:rPr>
              <a:t>RERoad</a:t>
            </a:r>
            <a:r>
              <a:rPr lang="de-AT" baseline="0" dirty="0">
                <a:sym typeface="Wingdings" panose="05000000000000000000" pitchFamily="2" charset="2"/>
              </a:rPr>
              <a:t> (www.reroad.at)</a:t>
            </a:r>
          </a:p>
          <a:p>
            <a:pPr marL="171450" indent="-171450">
              <a:buFont typeface="Arial" panose="020B0604020202020204" pitchFamily="34" charset="0"/>
              <a:buChar char="•"/>
            </a:pPr>
            <a:r>
              <a:rPr lang="de-AT" baseline="0" dirty="0">
                <a:sym typeface="Wingdings" panose="05000000000000000000" pitchFamily="2" charset="2"/>
              </a:rPr>
              <a:t>Verkehrsträger Schiene  </a:t>
            </a:r>
            <a:r>
              <a:rPr lang="de-AT" baseline="0" dirty="0" err="1">
                <a:sym typeface="Wingdings" panose="05000000000000000000" pitchFamily="2" charset="2"/>
              </a:rPr>
              <a:t>RERail</a:t>
            </a:r>
            <a:r>
              <a:rPr lang="de-AT" baseline="0" dirty="0">
                <a:sym typeface="Wingdings" panose="05000000000000000000" pitchFamily="2" charset="2"/>
              </a:rPr>
              <a:t> (www.rerail.at)</a:t>
            </a:r>
          </a:p>
          <a:p>
            <a:pPr marL="171450" indent="-171450">
              <a:buFont typeface="Arial" panose="020B0604020202020204" pitchFamily="34" charset="0"/>
              <a:buChar char="•"/>
            </a:pPr>
            <a:r>
              <a:rPr lang="de-AT" baseline="0" dirty="0">
                <a:sym typeface="Wingdings" panose="05000000000000000000" pitchFamily="2" charset="2"/>
              </a:rPr>
              <a:t>Verkehrsträger Wasserstraße  </a:t>
            </a:r>
            <a:r>
              <a:rPr lang="de-AT" baseline="0" dirty="0" err="1">
                <a:sym typeface="Wingdings" panose="05000000000000000000" pitchFamily="2" charset="2"/>
              </a:rPr>
              <a:t>REWWay</a:t>
            </a:r>
            <a:r>
              <a:rPr lang="de-AT" baseline="0" dirty="0">
                <a:sym typeface="Wingdings" panose="05000000000000000000" pitchFamily="2" charset="2"/>
              </a:rPr>
              <a:t> (www.rewway.at)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Nachhaltiger Güterverkehr </a:t>
            </a:r>
            <a:r>
              <a:rPr lang="de-AT" baseline="0" dirty="0">
                <a:sym typeface="Wingdings" panose="05000000000000000000" pitchFamily="2" charset="2"/>
              </a:rPr>
              <a:t> </a:t>
            </a:r>
            <a:r>
              <a:rPr lang="de-AT" baseline="0" dirty="0" err="1">
                <a:sym typeface="Wingdings" panose="05000000000000000000" pitchFamily="2" charset="2"/>
              </a:rPr>
              <a:t>REEcoTrans</a:t>
            </a:r>
            <a:r>
              <a:rPr lang="de-AT" baseline="0" dirty="0">
                <a:sym typeface="Wingdings" panose="05000000000000000000" pitchFamily="2" charset="2"/>
              </a:rPr>
              <a:t> (www.reecotrans.at)</a:t>
            </a:r>
          </a:p>
          <a:p>
            <a:pPr marL="171450" indent="-171450">
              <a:buFont typeface="Arial" panose="020B0604020202020204" pitchFamily="34" charset="0"/>
              <a:buChar char="•"/>
            </a:pPr>
            <a:endParaRPr lang="de-AT" baseline="0" dirty="0">
              <a:sym typeface="Wingdings" panose="05000000000000000000" pitchFamily="2" charset="2"/>
            </a:endParaRPr>
          </a:p>
          <a:p>
            <a:pPr marL="0" indent="0">
              <a:buFont typeface="Arial" panose="020B0604020202020204" pitchFamily="34" charset="0"/>
              <a:buNone/>
            </a:pPr>
            <a:endParaRPr lang="de-AT"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noProof="0" dirty="0"/>
              <a:t>Der Transportbereich ist für ein Viertel der Treibhausgase</a:t>
            </a:r>
            <a:r>
              <a:rPr lang="de-AT" baseline="0" noProof="0" dirty="0"/>
              <a:t> verantwortlich. Durch die Vermittlung von Wissen über Verkehrsträger, ihre Kombinationsmöglichkeiten und Berufsmöglichkeiten kann zu einer nachhaltigen Entwicklung und somit zu einer Verbesserung der Emissionswerte beigetragen werden. Denn je mehr Wissen über Verkehrsträger und deren umweltfreundlichen Einsatz vorhanden ist, desto effizienter und nachhaltiger können Transporte geplant und durchgeführt werden.</a:t>
            </a:r>
          </a:p>
          <a:p>
            <a:endParaRPr lang="de-DE" baseline="0" noProof="0" dirty="0"/>
          </a:p>
          <a:p>
            <a:r>
              <a:rPr lang="de-DE" baseline="0" noProof="0" dirty="0"/>
              <a:t>Daraus abgeleitet kann folgendes Ziel und die dazu benötigten Anforderungen definiert werden:</a:t>
            </a:r>
          </a:p>
          <a:p>
            <a:endParaRPr lang="de-AT" noProof="0" dirty="0"/>
          </a:p>
          <a:p>
            <a:r>
              <a:rPr lang="de-AT" b="1" noProof="0" dirty="0"/>
              <a:t>Ziel</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000" kern="1200" dirty="0">
                <a:solidFill>
                  <a:schemeClr val="tx1"/>
                </a:solidFill>
                <a:latin typeface="+mn-lt"/>
                <a:ea typeface="+mn-ea"/>
                <a:cs typeface="+mn-cs"/>
              </a:rPr>
              <a:t>Um dem Fachkräftemangel vorzubeugen und den Güterverkehr als Rückgrat der Wirtschaft zu stärken, müssen die Inhalte zum Thema nachhaltiger Transport in die Logistikausbildung integriert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kern="1200" dirty="0">
              <a:solidFill>
                <a:schemeClr val="tx1"/>
              </a:solidFill>
              <a:latin typeface="+mn-lt"/>
              <a:ea typeface="+mn-ea"/>
              <a:cs typeface="+mn-cs"/>
            </a:endParaRPr>
          </a:p>
          <a:p>
            <a:r>
              <a:rPr lang="de-AT" b="1" noProof="0" dirty="0"/>
              <a:t>Anforderungen</a:t>
            </a:r>
          </a:p>
          <a:p>
            <a:r>
              <a:rPr lang="de-AT" noProof="0" dirty="0"/>
              <a:t>Es soll Wissen über Verkehrsträger</a:t>
            </a:r>
            <a:r>
              <a:rPr lang="de-AT" baseline="0" noProof="0" dirty="0"/>
              <a:t> und deren Einsatz vermittelt werden, dabei sollen praxisrelevante Inhalte integriert werden. Es müssen Informationen zu möglichen Berufswegen bereitgestellt werden und die Theorie mit der Praxis verbunden werden.</a:t>
            </a:r>
            <a:endParaRPr lang="de-AT" noProof="0" dirty="0"/>
          </a:p>
          <a:p>
            <a:endParaRPr lang="en-GB" dirty="0"/>
          </a:p>
          <a:p>
            <a:r>
              <a:rPr lang="en-GB" dirty="0" err="1"/>
              <a:t>Quellen</a:t>
            </a:r>
            <a:r>
              <a:rPr lang="en-GB" dirty="0"/>
              <a:t>:</a:t>
            </a:r>
          </a:p>
          <a:p>
            <a:r>
              <a:rPr lang="en-GB" dirty="0"/>
              <a:t>Lozano et al. 2015</a:t>
            </a:r>
          </a:p>
          <a:p>
            <a:r>
              <a:rPr lang="en-GB" dirty="0"/>
              <a:t>Eurostat, 2015</a:t>
            </a:r>
          </a:p>
          <a:p>
            <a:r>
              <a:rPr lang="en-GB" dirty="0"/>
              <a:t>Rahman &amp; Qing 2014</a:t>
            </a:r>
          </a:p>
          <a:p>
            <a:r>
              <a:rPr lang="en-GB" dirty="0" err="1"/>
              <a:t>Knemeyer</a:t>
            </a:r>
            <a:r>
              <a:rPr lang="en-GB" dirty="0"/>
              <a:t> &amp; Murphy 2004 </a:t>
            </a:r>
          </a:p>
          <a:p>
            <a:r>
              <a:rPr lang="en-GB" dirty="0"/>
              <a:t>van Hoek, 2001</a:t>
            </a:r>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336571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wird erklärt wie man am besten mit</a:t>
            </a:r>
            <a:r>
              <a:rPr lang="de-AT" baseline="0" dirty="0"/>
              <a:t> den Lehrmitteln, die bereitgestellt werden, arbeitet.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123533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90575" y="876300"/>
            <a:ext cx="5526088" cy="4144963"/>
          </a:xfrm>
        </p:spPr>
      </p:sp>
      <p:sp>
        <p:nvSpPr>
          <p:cNvPr id="3" name="Notizenplatzhalter 2"/>
          <p:cNvSpPr>
            <a:spLocks noGrp="1"/>
          </p:cNvSpPr>
          <p:nvPr>
            <p:ph type="body" idx="1"/>
          </p:nvPr>
        </p:nvSpPr>
        <p:spPr/>
        <p:txBody>
          <a:bodyPr/>
          <a:lstStyle/>
          <a:p>
            <a:r>
              <a:rPr lang="de-AT" noProof="0" dirty="0"/>
              <a:t>Wir bieten Wissensvermittlung auf verschiedenen Ebenen an: Zum einen durch unsere Transport School Labs,</a:t>
            </a:r>
            <a:r>
              <a:rPr lang="de-AT" baseline="0" noProof="0" dirty="0"/>
              <a:t> wo wir Wissen in Form von interaktiven und praxisorientierten Workshops direkt vermitteln </a:t>
            </a:r>
            <a:r>
              <a:rPr lang="de-AT" noProof="0" dirty="0"/>
              <a:t>und zum anderen durch </a:t>
            </a:r>
            <a:r>
              <a:rPr lang="de-AT" noProof="0" dirty="0" err="1"/>
              <a:t>RETrans</a:t>
            </a:r>
            <a:r>
              <a:rPr lang="de-AT" noProof="0" dirty="0"/>
              <a:t> mit seinen vier Informationsbereichen, wo</a:t>
            </a:r>
            <a:r>
              <a:rPr lang="de-AT" baseline="0" noProof="0" dirty="0"/>
              <a:t> wir Wissen online zur Verfügung stellen und dieses durch Lehrende weitergegeben werden soll</a:t>
            </a:r>
            <a:r>
              <a:rPr lang="de-AT" noProof="0" dirty="0"/>
              <a:t>.</a:t>
            </a:r>
          </a:p>
          <a:p>
            <a:endParaRPr lang="de-AT" noProof="0" dirty="0"/>
          </a:p>
          <a:p>
            <a:r>
              <a:rPr lang="de-AT" noProof="0" dirty="0"/>
              <a:t>Die</a:t>
            </a:r>
            <a:r>
              <a:rPr lang="de-AT" baseline="0" noProof="0" dirty="0"/>
              <a:t> Transport School Labs sind halb- oder ganztägige Workshops, die von uns angeboten werden. Die Transport School Labs sind praxisorientiert und interaktiv. Die </a:t>
            </a:r>
            <a:r>
              <a:rPr lang="de-AT" baseline="0" noProof="0" dirty="0" err="1"/>
              <a:t>TeilnehmerInnen</a:t>
            </a:r>
            <a:r>
              <a:rPr lang="de-AT" baseline="0" noProof="0" dirty="0"/>
              <a:t> bearbeiten in Teams verschiedene Fragestellungen und präsentieren innovative Lösungsansätze. Unsere Transport School Labs umfassen optional eine Vielzahl an Programmpunkten. Außerdem setzten wir im Rahmen unserer Transport School Labs Gamification ein. Anfragen und nähere Informationen zu einem Transport School Lab erhalten Sie gerne per Mail an retrans@fh-steyr.at. Die Transport School Labs können je nach Wunsch und vorhandenen Kapazitäten am </a:t>
            </a:r>
            <a:r>
              <a:rPr lang="de-AT" baseline="0" noProof="0" dirty="0" err="1"/>
              <a:t>Ennshafen</a:t>
            </a:r>
            <a:r>
              <a:rPr lang="de-AT" baseline="0" noProof="0" dirty="0"/>
              <a:t>, an der Fachhochschule in Steyr oder auch vor Ort organisiert werden. Nähere Informationen finden sie auch unter: https://www.rewway.at/de/transport-school-lab/ </a:t>
            </a:r>
          </a:p>
          <a:p>
            <a:endParaRPr lang="de-AT" baseline="0" noProof="0" dirty="0"/>
          </a:p>
          <a:p>
            <a:r>
              <a:rPr lang="de-AT" baseline="0" noProof="0" dirty="0" err="1"/>
              <a:t>RETrans</a:t>
            </a:r>
            <a:r>
              <a:rPr lang="de-AT" baseline="0" noProof="0" dirty="0"/>
              <a:t> und seine Unterseiten stellen hochwertige Lehrmaterialien zur Verfügung. Auf diese wird in den folgenden Folien näher eingegangen.</a:t>
            </a:r>
          </a:p>
          <a:p>
            <a:endParaRPr lang="de-AT" baseline="0" noProof="0" dirty="0"/>
          </a:p>
          <a:p>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2604337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auf</a:t>
            </a:r>
            <a:r>
              <a:rPr lang="de-AT" baseline="0" dirty="0"/>
              <a:t> </a:t>
            </a:r>
            <a:r>
              <a:rPr lang="de-AT" baseline="0" dirty="0" err="1"/>
              <a:t>RETrans</a:t>
            </a:r>
            <a:r>
              <a:rPr lang="de-AT" baseline="0" dirty="0"/>
              <a:t> und den vier Unterseiten (</a:t>
            </a:r>
            <a:r>
              <a:rPr lang="de-AT" baseline="0" dirty="0" err="1"/>
              <a:t>RERoad</a:t>
            </a:r>
            <a:r>
              <a:rPr lang="de-AT" baseline="0" dirty="0"/>
              <a:t>, </a:t>
            </a:r>
            <a:r>
              <a:rPr lang="de-AT" baseline="0" dirty="0" err="1"/>
              <a:t>ReRail</a:t>
            </a:r>
            <a:r>
              <a:rPr lang="de-AT" baseline="0" dirty="0"/>
              <a:t>, </a:t>
            </a:r>
            <a:r>
              <a:rPr lang="de-AT" baseline="0" dirty="0" err="1"/>
              <a:t>REWWay</a:t>
            </a:r>
            <a:r>
              <a:rPr lang="de-AT" baseline="0" dirty="0"/>
              <a:t> und </a:t>
            </a:r>
            <a:r>
              <a:rPr lang="de-AT" baseline="0" dirty="0" err="1"/>
              <a:t>REEcoTrans</a:t>
            </a:r>
            <a:r>
              <a:rPr lang="de-AT" baseline="0" dirty="0"/>
              <a:t>) zur Verfügung gestellten Lehrmittel lassen sich in fünf Lehrmittel-Typen einteilen:</a:t>
            </a:r>
          </a:p>
          <a:p>
            <a:pPr marL="171450" indent="-171450">
              <a:buFont typeface="Arial" panose="020B0604020202020204" pitchFamily="34" charset="0"/>
              <a:buChar char="•"/>
            </a:pPr>
            <a:r>
              <a:rPr lang="de-AT" baseline="0" dirty="0"/>
              <a:t>Videos</a:t>
            </a:r>
          </a:p>
          <a:p>
            <a:pPr marL="171450" indent="-171450">
              <a:buFont typeface="Arial" panose="020B0604020202020204" pitchFamily="34" charset="0"/>
              <a:buChar char="•"/>
            </a:pPr>
            <a:r>
              <a:rPr lang="de-AT" baseline="0" dirty="0"/>
              <a:t>Übungen und Lösungen inkl. Case Studies</a:t>
            </a:r>
          </a:p>
          <a:p>
            <a:pPr marL="171450" indent="-171450">
              <a:buFont typeface="Arial" panose="020B0604020202020204" pitchFamily="34" charset="0"/>
              <a:buChar char="•"/>
            </a:pPr>
            <a:r>
              <a:rPr lang="de-AT" baseline="0" dirty="0"/>
              <a:t>Reader</a:t>
            </a:r>
          </a:p>
          <a:p>
            <a:pPr marL="171450" indent="-171450">
              <a:buFont typeface="Arial" panose="020B0604020202020204" pitchFamily="34" charset="0"/>
              <a:buChar char="•"/>
            </a:pPr>
            <a:r>
              <a:rPr lang="de-AT" baseline="0" dirty="0"/>
              <a:t>Präsentationen</a:t>
            </a:r>
          </a:p>
          <a:p>
            <a:pPr marL="171450" indent="-171450">
              <a:buFont typeface="Arial" panose="020B0604020202020204" pitchFamily="34" charset="0"/>
              <a:buChar char="•"/>
            </a:pPr>
            <a:r>
              <a:rPr lang="de-AT" baseline="0" dirty="0"/>
              <a:t>Weiterführende Links</a:t>
            </a:r>
          </a:p>
          <a:p>
            <a:pPr marL="0" indent="0">
              <a:buFont typeface="Arial" panose="020B0604020202020204" pitchFamily="34" charset="0"/>
              <a:buNone/>
            </a:pPr>
            <a:r>
              <a:rPr lang="de-AT" baseline="0" dirty="0"/>
              <a:t>Die verschiedenen Lehrmittel werden zu Lehrmittelpaketen zusammengefasst und einzeln angeboten. Es ist als möglich einzelne Lehrmittel herunterzuladen, oder ein gesamtes Lehrmittelpaket, welches mehrere Lehrmittel enthält, die thematisch zueinanderpassen zu verwenden. Alle Lehrmittel die in Lehrmittelpaketen enthalten sind, stehen auch individuell zum Download zur Verfügung.</a:t>
            </a:r>
          </a:p>
          <a:p>
            <a:pPr marL="0" indent="0">
              <a:buFont typeface="Arial" panose="020B0604020202020204" pitchFamily="34" charset="0"/>
              <a:buNone/>
            </a:pPr>
            <a:r>
              <a:rPr lang="de-AT" baseline="0" dirty="0"/>
              <a:t>Sämtliche von uns erstellten Inhalte werden auf Deutsch und Englisch angeboten.</a:t>
            </a:r>
          </a:p>
          <a:p>
            <a:pPr marL="0" indent="0">
              <a:buFont typeface="Arial" panose="020B0604020202020204" pitchFamily="34" charset="0"/>
              <a:buNone/>
            </a:pPr>
            <a:r>
              <a:rPr lang="de-DE" baseline="0" dirty="0"/>
              <a:t>Eine genaue Beschreibung wie und wo die Lehrmitteln erhältlich sind, finden Sie auf den nächsten Folien.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3125759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Aufgrund ihres gleichen thematischen Fokus werden Lehrmittel zu Lehrmittelpaketen zusammengefasst. Jedes Lehrmittelpaket enthält eine Präsentation, einen Reader, eine oder mehrere Filmübungen,</a:t>
            </a:r>
            <a:r>
              <a:rPr lang="de-AT" baseline="0" dirty="0"/>
              <a:t> eine oder mehrere interaktive Übungen und weiterführende Links.</a:t>
            </a:r>
          </a:p>
          <a:p>
            <a:r>
              <a:rPr lang="de-AT" baseline="0" dirty="0"/>
              <a:t>Zusätzlich zu den in den Lehrmittelpaketen enthaltenen Übungen, Readern etc. gibt es noch viele weitere zusätzliche Lehrmittel.</a:t>
            </a:r>
          </a:p>
          <a:p>
            <a:r>
              <a:rPr lang="de-DE" baseline="0" dirty="0"/>
              <a:t>Lehrmittelpakete werden auf </a:t>
            </a:r>
            <a:r>
              <a:rPr lang="de-DE" baseline="0" dirty="0" err="1"/>
              <a:t>RETrans</a:t>
            </a:r>
            <a:r>
              <a:rPr lang="de-DE" baseline="0" dirty="0"/>
              <a:t> und sämtlichen Unterseiten (</a:t>
            </a:r>
            <a:r>
              <a:rPr lang="de-DE" baseline="0" dirty="0" err="1"/>
              <a:t>RERoad</a:t>
            </a:r>
            <a:r>
              <a:rPr lang="de-DE" baseline="0" dirty="0"/>
              <a:t>, </a:t>
            </a:r>
            <a:r>
              <a:rPr lang="de-DE" baseline="0" dirty="0" err="1"/>
              <a:t>RERail</a:t>
            </a:r>
            <a:r>
              <a:rPr lang="de-DE" baseline="0" dirty="0"/>
              <a:t>, </a:t>
            </a:r>
            <a:r>
              <a:rPr lang="de-DE" baseline="0" dirty="0" err="1"/>
              <a:t>REWWay</a:t>
            </a:r>
            <a:r>
              <a:rPr lang="de-DE" baseline="0" dirty="0"/>
              <a:t> und </a:t>
            </a:r>
            <a:r>
              <a:rPr lang="de-DE" baseline="0" dirty="0" err="1"/>
              <a:t>REEcoTrans</a:t>
            </a:r>
            <a:r>
              <a:rPr lang="de-DE" baseline="0" dirty="0"/>
              <a:t>) angeboten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182989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Lehrmittel werden</a:t>
            </a:r>
            <a:r>
              <a:rPr lang="de-AT" baseline="0" dirty="0"/>
              <a:t> auf </a:t>
            </a:r>
            <a:r>
              <a:rPr lang="de-AT" baseline="0" dirty="0" err="1"/>
              <a:t>RETrans</a:t>
            </a:r>
            <a:r>
              <a:rPr lang="de-AT" baseline="0" dirty="0"/>
              <a:t> und den vier Unterseiten zur Verfügung gestellt.</a:t>
            </a:r>
          </a:p>
          <a:p>
            <a:r>
              <a:rPr lang="de-AT" baseline="0" dirty="0"/>
              <a:t>Auf </a:t>
            </a:r>
            <a:r>
              <a:rPr lang="de-AT" baseline="0" dirty="0" err="1"/>
              <a:t>RETrans</a:t>
            </a:r>
            <a:r>
              <a:rPr lang="de-AT" baseline="0" dirty="0"/>
              <a:t> sind die Lehrmittel unter „Unsere allgemeinen Lehrmittel“ zu finden. Die Lehrmittel können nach ihrem Lehrmittel-Typ und nach Themen gefiltert werden, um die Suche zu erleichtern bzw. einzuschränken.</a:t>
            </a:r>
          </a:p>
          <a:p>
            <a:r>
              <a:rPr lang="de-AT" baseline="0" dirty="0"/>
              <a:t>Auf der folgenden Folie wird erklärt, wo und wie die Lehrmittel auf den Unterseiten zu finden sind.</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83808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DE" dirty="0"/>
              <a:t>Die Unterseiten mit den vertiefenden</a:t>
            </a:r>
            <a:r>
              <a:rPr lang="de-DE" baseline="0" dirty="0"/>
              <a:t> Informationen zu den jeweiligen Verkehrsträger(-kombinationen) finden Sie direkt als Verlinkung auf RETrans unterhalb der Lehrmittelpakete. Natürlich können Sie diese auch unter den oben angeführten Links direkt abrufen.</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2911013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jeder der vier Unterseiten gibt es den Menüpunkt „Lehrmittel“. Unter diesem Menüpunkt findet man Lehrmittelpakete sowie die Lehrmittel-Suche.</a:t>
            </a:r>
          </a:p>
          <a:p>
            <a:endParaRPr lang="de-AT" dirty="0"/>
          </a:p>
          <a:p>
            <a:r>
              <a:rPr lang="de-AT" dirty="0"/>
              <a:t>Unter dem</a:t>
            </a:r>
            <a:r>
              <a:rPr lang="de-AT" baseline="0" dirty="0"/>
              <a:t> Punkt „Lehrmittelpakete“ sind die verschiedenen Lehrmittelpakete aufgelistet. Jedes enthält eine Präsentation, einen Reader, eine oder mehrere Übungen und weiterführende Links sowie Videos zum jeweiligen Thema.</a:t>
            </a:r>
          </a:p>
          <a:p>
            <a:endParaRPr lang="de-AT" baseline="0" dirty="0"/>
          </a:p>
          <a:p>
            <a:r>
              <a:rPr lang="de-AT" baseline="0" dirty="0"/>
              <a:t>In der „Lehrmittel-Suche“ werden die verschiedenen Lehrmittel gelistet. Sie können nach Lehrmittel-Typ, Themen und Ausbildungs-Schwerpunkt gefiltert werden. Dies ermöglicht die Suche nach dem passenden Lehrmittel.</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876943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b="1" noProof="0" dirty="0"/>
              <a:t>Man kann die angebotenen</a:t>
            </a:r>
            <a:r>
              <a:rPr lang="de-AT" b="1" baseline="0" noProof="0" dirty="0"/>
              <a:t> Lehrmittel ganz unterschiedlich nutzen:</a:t>
            </a:r>
          </a:p>
          <a:p>
            <a:endParaRPr lang="de-AT" b="1" noProof="0" dirty="0"/>
          </a:p>
          <a:p>
            <a:r>
              <a:rPr lang="de-AT" noProof="0" dirty="0"/>
              <a:t>Man</a:t>
            </a:r>
            <a:r>
              <a:rPr lang="de-AT" baseline="0" noProof="0" dirty="0"/>
              <a:t> kann ein gesamtes Lehrmittelpaket verwenden. Dabei hält man eine theoretische Einführung mittels der Präsentation oder des Readers ab, wobei der Reader auch sehr gut als Handout für die </a:t>
            </a:r>
            <a:r>
              <a:rPr lang="de-AT" baseline="0" noProof="0" dirty="0" err="1"/>
              <a:t>SchülerInnen</a:t>
            </a:r>
            <a:r>
              <a:rPr lang="de-AT" baseline="0" noProof="0" dirty="0"/>
              <a:t> und Studierenden verwendet werden kann. Anschließend führt man die Übungen (oder eine Übung) durch, um das theoretisch vermittelte Wissen zu festigen.</a:t>
            </a:r>
          </a:p>
          <a:p>
            <a:endParaRPr lang="de-AT" baseline="0" noProof="0" dirty="0"/>
          </a:p>
          <a:p>
            <a:r>
              <a:rPr lang="de-AT" baseline="0" noProof="0" dirty="0"/>
              <a:t>Man kann einzelne Übungen und Lehrmittel je nach Bedarf in den Unterricht integrieren. Wenn man beispielsweise ein Schulbuch verwendet, können passende Übungen genutzt werden, um das Wissen zu festigen und um den Unterricht aufzulockern bzw. interaktiv zu gestalten.</a:t>
            </a:r>
          </a:p>
          <a:p>
            <a:endParaRPr lang="de-AT" baseline="0" noProof="0" dirty="0"/>
          </a:p>
          <a:p>
            <a:r>
              <a:rPr lang="de-AT" baseline="0" noProof="0" dirty="0"/>
              <a:t>Die Lehrmittel können als Hausübung aufgegeben werden: Zum Beispiel kann ein Reader zum Lesen aufgegeben werden oder ein Quiz muss gelöst oder eine Case Study in der Gruppe bearbeitet werden. Die Lehrmittel können den </a:t>
            </a:r>
            <a:r>
              <a:rPr lang="de-AT" baseline="0" noProof="0" dirty="0" err="1"/>
              <a:t>SchülerInnen</a:t>
            </a:r>
            <a:r>
              <a:rPr lang="de-AT" baseline="0" noProof="0" dirty="0"/>
              <a:t> und Studierenden auch zur Selbstrecherche zur Verfügung gestellt werden, wenn sie besonderes Interesse an einem Thema zeigen, oder als Vorbereitung für ein Referat.</a:t>
            </a:r>
          </a:p>
          <a:p>
            <a:endParaRPr lang="de-AT" baseline="0" noProof="0" dirty="0"/>
          </a:p>
          <a:p>
            <a:r>
              <a:rPr lang="de-AT" baseline="0" noProof="0" dirty="0"/>
              <a:t>Jedes Lehrmittel kann individuell angepasst werden, um es optimal in den Unterricht integrieren zu können. Somit können auch nur Teile bzw. Ausschnitte von Lehrmitteln verwendet werden.</a:t>
            </a:r>
            <a:endParaRPr lang="de-AT" noProof="0" dirty="0"/>
          </a:p>
        </p:txBody>
      </p:sp>
      <p:sp>
        <p:nvSpPr>
          <p:cNvPr id="4" name="Foliennummernplatzhalt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3747091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Präsentationen</a:t>
            </a:r>
            <a:r>
              <a:rPr lang="de-AT" baseline="0" dirty="0"/>
              <a:t> und der Reader können zur Vermittlung theoretischer Inhalte verwendet werden.</a:t>
            </a:r>
          </a:p>
          <a:p>
            <a:endParaRPr lang="de-AT" baseline="0" dirty="0"/>
          </a:p>
          <a:p>
            <a:r>
              <a:rPr lang="de-AT" baseline="0" dirty="0"/>
              <a:t>Die </a:t>
            </a:r>
            <a:r>
              <a:rPr lang="de-AT" b="1" i="0" baseline="0" dirty="0"/>
              <a:t>Präsentationen</a:t>
            </a:r>
            <a:r>
              <a:rPr lang="de-AT" baseline="0" dirty="0"/>
              <a:t> können zur Unterstützung eines Vortrages eingesetzt werden, wobei sie einen interaktiven Vortrag anregen und Elemente zur Aktivierung der </a:t>
            </a:r>
            <a:r>
              <a:rPr lang="de-AT" baseline="0" dirty="0" err="1"/>
              <a:t>SchülerInnen</a:t>
            </a:r>
            <a:r>
              <a:rPr lang="de-AT" baseline="0" dirty="0"/>
              <a:t> enthalten. Sämtliche Präsentationen enthalten Warm-Up Diskussionsfragen zur Aktivierung der </a:t>
            </a:r>
            <a:r>
              <a:rPr lang="de-AT" baseline="0" dirty="0" err="1"/>
              <a:t>SchülerInnen</a:t>
            </a:r>
            <a:r>
              <a:rPr lang="de-AT" baseline="0" dirty="0"/>
              <a:t>. Dabei handelt es sich um offene Fragen die zu Beginn der Unterrichtseinheit bzw. eines Vortrages im Plenum besprochen und diskutiert werden. Die Antworten zu den Fragen sind in den Notizen der Folie gegeben. Die Fragen werden auch im Laufe der Präsentation beantwortet, somit ist es möglich sie am Ende noch einmal aufzugreifen. Am Ende jedes Abschnitts einer Präsentation gibt es eine Quizfrage. Diese dient der Festigung des Wissen und ermöglicht es den </a:t>
            </a:r>
            <a:r>
              <a:rPr lang="de-AT" baseline="0" dirty="0" err="1"/>
              <a:t>SchülerInnen</a:t>
            </a:r>
            <a:r>
              <a:rPr lang="de-AT" baseline="0" dirty="0"/>
              <a:t> sich aktiv in den Vortrag einzubringen. Die </a:t>
            </a:r>
            <a:r>
              <a:rPr lang="de-AT" baseline="0" dirty="0" err="1"/>
              <a:t>SchülerInnen</a:t>
            </a:r>
            <a:r>
              <a:rPr lang="de-AT" baseline="0" dirty="0"/>
              <a:t> sollen dabei motiviert werden, sich intensiv mit den Inhalten auseinander zu setzen. Am Ende der Präsentation gibt es eine Abschlussübung. Die Abschlussübung unterstützt das langfristige Lernen der </a:t>
            </a:r>
            <a:r>
              <a:rPr lang="de-AT" baseline="0" dirty="0" err="1"/>
              <a:t>SchülerInnen</a:t>
            </a:r>
            <a:r>
              <a:rPr lang="de-AT" baseline="0" dirty="0"/>
              <a:t>. Sie kann auch als Hausübung aufgegeben werden.</a:t>
            </a:r>
          </a:p>
          <a:p>
            <a:endParaRPr lang="de-AT" dirty="0"/>
          </a:p>
          <a:p>
            <a:r>
              <a:rPr lang="de-AT" dirty="0"/>
              <a:t>Die </a:t>
            </a:r>
            <a:r>
              <a:rPr lang="de-AT" b="1" dirty="0"/>
              <a:t>Reader</a:t>
            </a:r>
            <a:r>
              <a:rPr lang="de-AT" dirty="0"/>
              <a:t> enthalten grundsätzlich</a:t>
            </a:r>
            <a:r>
              <a:rPr lang="de-AT" baseline="0" dirty="0"/>
              <a:t> denselben Inhalt wie die Präsentationen, aber sie bieten mehr Details. Sie können von </a:t>
            </a:r>
            <a:r>
              <a:rPr lang="de-AT" baseline="0" dirty="0" err="1"/>
              <a:t>SchülerInnen</a:t>
            </a:r>
            <a:r>
              <a:rPr lang="de-AT" baseline="0" dirty="0"/>
              <a:t> selbstständig zu Hause als Unterrichtsvorbereitung gelesen werden oder sie können im Unterricht gemeinsam gelesen und besprochen werden. Da die Reader dieselben Inhalte wie die Präsentationen vermitteln, passen die zur Verfügung gestellten Übungen zu beiden.</a:t>
            </a:r>
          </a:p>
          <a:p>
            <a:endParaRPr lang="de-AT" baseline="0" dirty="0"/>
          </a:p>
          <a:p>
            <a:r>
              <a:rPr lang="de-AT" baseline="0" dirty="0"/>
              <a:t>Die bereitgestellten </a:t>
            </a:r>
            <a:r>
              <a:rPr lang="de-AT" b="1" baseline="0" dirty="0"/>
              <a:t>Übungen</a:t>
            </a:r>
            <a:r>
              <a:rPr lang="de-AT" baseline="0" dirty="0"/>
              <a:t> können während der Unterrichtseinheit oder als Hausübung integriert werden. Sie fördern die Interaktivität einer Unterrichtseinheit und ermöglichen es den </a:t>
            </a:r>
            <a:r>
              <a:rPr lang="de-AT" baseline="0" dirty="0" err="1"/>
              <a:t>SchülerInnen</a:t>
            </a:r>
            <a:r>
              <a:rPr lang="de-AT" baseline="0" dirty="0"/>
              <a:t>, dass erlernte Wissen praktisch anzuwenden. Lösungen stehen online zum Download zur Verfügung. Das Passwort erhalten Sie auf Anfrage.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445018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Ziel des Projektes</a:t>
            </a:r>
            <a:r>
              <a:rPr lang="de-DE" baseline="0" dirty="0"/>
              <a:t> RETrans ist es, das Berufsbild Logistik sowie die Logistik allgemein durch Wissensvermittlung über folgende Inhalte zu </a:t>
            </a:r>
            <a:r>
              <a:rPr lang="de-DE" baseline="0" dirty="0" err="1"/>
              <a:t>attraktivieren</a:t>
            </a:r>
            <a:r>
              <a:rPr lang="de-DE" baseline="0" dirty="0"/>
              <a:t>:</a:t>
            </a:r>
          </a:p>
          <a:p>
            <a:pPr marL="171450" indent="-171450">
              <a:buFont typeface="Arial" panose="020B0604020202020204" pitchFamily="34" charset="0"/>
              <a:buChar char="•"/>
            </a:pPr>
            <a:r>
              <a:rPr lang="de-DE" dirty="0"/>
              <a:t>Berufe im</a:t>
            </a:r>
            <a:r>
              <a:rPr lang="de-DE" baseline="0" dirty="0"/>
              <a:t> Logistikbereich – welche Berufe gibt es in unterschiedlichen Ausbildungsstufen (Lehre, Matura, Studium) </a:t>
            </a:r>
          </a:p>
          <a:p>
            <a:pPr marL="171450" indent="-171450">
              <a:buFont typeface="Arial" panose="020B0604020202020204" pitchFamily="34" charset="0"/>
              <a:buChar char="•"/>
            </a:pPr>
            <a:r>
              <a:rPr lang="de-DE" baseline="0" dirty="0"/>
              <a:t>Effiziente Logistikgestaltung </a:t>
            </a:r>
          </a:p>
          <a:p>
            <a:pPr marL="171450" indent="-171450">
              <a:buFont typeface="Arial" panose="020B0604020202020204" pitchFamily="34" charset="0"/>
              <a:buChar char="•"/>
            </a:pPr>
            <a:r>
              <a:rPr lang="de-DE" baseline="0" dirty="0"/>
              <a:t>Verschiedene Verkehrsträger(-kombinationen) – Straße, Schiene, Wasserstraße und deren Kombination (multimodale Verkehre)</a:t>
            </a:r>
          </a:p>
          <a:p>
            <a:pPr marL="171450" indent="-171450">
              <a:buFont typeface="Arial" panose="020B0604020202020204" pitchFamily="34" charset="0"/>
              <a:buChar char="•"/>
            </a:pPr>
            <a:r>
              <a:rPr lang="de-DE" baseline="0" dirty="0"/>
              <a:t>Auswirkungen der Logistik und des Güterverkehrs auf die Umwelt</a:t>
            </a:r>
          </a:p>
          <a:p>
            <a:pPr marL="171450" indent="-171450">
              <a:buFont typeface="Arial" panose="020B0604020202020204" pitchFamily="34" charset="0"/>
              <a:buChar char="•"/>
            </a:pPr>
            <a:r>
              <a:rPr lang="de-DE" baseline="0" dirty="0"/>
              <a:t>Einsatz neuer Technologien, um einen nachhaltigen Güterverkehr zu ermöglichen</a:t>
            </a:r>
          </a:p>
          <a:p>
            <a:pPr marL="0" indent="0">
              <a:buFont typeface="Arial" panose="020B0604020202020204" pitchFamily="34" charset="0"/>
              <a:buNone/>
            </a:pPr>
            <a:endParaRPr lang="de-DE" baseline="0" dirty="0"/>
          </a:p>
          <a:p>
            <a:pPr marL="0" indent="0">
              <a:buFont typeface="Arial" panose="020B0604020202020204" pitchFamily="34" charset="0"/>
              <a:buNone/>
            </a:pPr>
            <a:r>
              <a:rPr lang="de-DE" baseline="0" dirty="0"/>
              <a:t>Dabei werden die Inhalte über eine Dachseite (</a:t>
            </a:r>
            <a:r>
              <a:rPr lang="de-DE" baseline="0" dirty="0" err="1"/>
              <a:t>RETrans</a:t>
            </a:r>
            <a:r>
              <a:rPr lang="de-DE" baseline="0" dirty="0"/>
              <a:t>) sowie vier themenspezifische Informationsseiten (</a:t>
            </a:r>
            <a:r>
              <a:rPr lang="de-DE" baseline="0" dirty="0" err="1"/>
              <a:t>REEcoTrans</a:t>
            </a:r>
            <a:r>
              <a:rPr lang="de-DE" baseline="0" dirty="0"/>
              <a:t>, </a:t>
            </a:r>
            <a:r>
              <a:rPr lang="de-DE" baseline="0" dirty="0" err="1"/>
              <a:t>RERail</a:t>
            </a:r>
            <a:r>
              <a:rPr lang="de-DE" baseline="0" dirty="0"/>
              <a:t>, </a:t>
            </a:r>
            <a:r>
              <a:rPr lang="de-DE" baseline="0" dirty="0" err="1"/>
              <a:t>RERoad</a:t>
            </a:r>
            <a:r>
              <a:rPr lang="de-DE" baseline="0" dirty="0"/>
              <a:t>, REWWay) zur Verfügung gestellt. </a:t>
            </a:r>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2</a:t>
            </a:fld>
            <a:endParaRPr lang="de-AT" dirty="0"/>
          </a:p>
        </p:txBody>
      </p:sp>
    </p:spTree>
    <p:extLst>
      <p:ext uri="{BB962C8B-B14F-4D97-AF65-F5344CB8AC3E}">
        <p14:creationId xmlns:p14="http://schemas.microsoft.com/office/powerpoint/2010/main" val="1846378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 Folie zeigt</a:t>
            </a:r>
            <a:r>
              <a:rPr lang="de-AT" baseline="0" dirty="0"/>
              <a:t> ein Beispiel für einen möglichen Ablauf einer Unterrichtseinheit mit unseren Lehrmitteln.</a:t>
            </a:r>
          </a:p>
          <a:p>
            <a:r>
              <a:rPr lang="de-AT" baseline="0" dirty="0"/>
              <a:t>Die Unterrichtseinheit startet mit einer kurzen Warm-Up Diskussion anhand der Warm-Up Fragen aus der Präsentation. Anschließend werden die einzelnen inhaltlichen Abschnitte/Kapitel besprochen, dies kann entweder anhand der Präsentation oder mit Hilfe des Readers geschehen. Abschließend wird die Abschlussübung erklärt, durchgeführt und anschließend kurz besprochen.</a:t>
            </a:r>
          </a:p>
          <a:p>
            <a:r>
              <a:rPr lang="de-AT" baseline="0" dirty="0"/>
              <a:t>Falls die kalkulierte Zeit für Ihre Klasse nicht angemessen ist oder sie sich mehr Zeit für die Besprechung der Inhalte nehmen möchten, kann die Abschlussübung auch als Hausübung aufgegeben werden. Wenn Sie mehr Zeit zur Verfügung haben zum Beispiel während einer Doppelstunde, können die Übungen des Lehrmittelpakets eingesetzt werden. Sie können die Präsentationen oder den Reader auch um Inhalte erweitern oder auch kürzen, wenn Sie individuell auf ihre Klasse abgestimmt Schwerpunkte setzen möchten oder weniger Zeit zur Verfügung haben.</a:t>
            </a:r>
          </a:p>
          <a:p>
            <a:r>
              <a:rPr lang="de-AT" baseline="0" dirty="0"/>
              <a:t>Die Übungen des Lehrmittelpakets können wie die Abschlussübung auch als Hausübung aufgegeben werden.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143030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Um eine adäquate Integration der Materialien in den Unterricht/Vortrag etc. zu erleichtern, ist ein zentraler Punkt unserer Angebote die Möglichkeit, die jeweiligen Lehr- und Lernmaterialien entsprechend zu adaptieren. So können Sie die Inhalte an ihren individuellen Stil sowie an die vorhandene Zeit und das Niveau der Zielgruppe anpassen und selbst inhaltliche Schwerpunkte setzen.</a:t>
            </a:r>
          </a:p>
          <a:p>
            <a:r>
              <a:rPr lang="de-DE" dirty="0"/>
              <a:t>Aus diesem Grund ist ein Großteil unserer Angebote unter einer sogenannten </a:t>
            </a:r>
            <a:r>
              <a:rPr lang="de-DE" dirty="0">
                <a:hlinkClick r:id="rId3"/>
              </a:rPr>
              <a:t>Creative Common Namensnennung 4.0 International Lizenz </a:t>
            </a:r>
            <a:r>
              <a:rPr lang="de-DE" dirty="0"/>
              <a:t>verfügbar. Sämtliche von uns erstellten Lehrmittel können Sie demnach frei in Ihren Unterricht integrieren, Ihren Anforderungen entsprechend anpassen und an Ihre </a:t>
            </a:r>
            <a:r>
              <a:rPr lang="de-DE" dirty="0" err="1"/>
              <a:t>SchülerInnen</a:t>
            </a:r>
            <a:r>
              <a:rPr lang="de-DE" dirty="0"/>
              <a:t>/Studierenden oder sonstige Personen weitergeben. All diese Materialien sind dem in der Folie ersichtlichen</a:t>
            </a:r>
            <a:r>
              <a:rPr lang="de-DE" baseline="0" dirty="0"/>
              <a:t> Zeichen gekennzeichnet</a:t>
            </a:r>
            <a:r>
              <a:rPr lang="de-DE" dirty="0"/>
              <a:t>.</a:t>
            </a:r>
          </a:p>
          <a:p>
            <a:endParaRPr lang="de-DE" i="1" dirty="0"/>
          </a:p>
          <a:p>
            <a:r>
              <a:rPr lang="de-DE" i="1" dirty="0"/>
              <a:t>Wir bitten Sie lediglich die</a:t>
            </a:r>
            <a:r>
              <a:rPr lang="de-DE" i="1" baseline="0" dirty="0"/>
              <a:t> </a:t>
            </a:r>
            <a:r>
              <a:rPr lang="de-DE" b="1" i="1" dirty="0"/>
              <a:t>Logos</a:t>
            </a:r>
            <a:r>
              <a:rPr lang="de-DE" i="1" dirty="0"/>
              <a:t> auf den Materialien zu belassen um uns so zu helfen den Bekanntheitsgrad zu steigern.</a:t>
            </a:r>
            <a:endParaRPr lang="en-GB"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328926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Dieser Abschnitt präsentiert die Webplattform </a:t>
            </a:r>
            <a:r>
              <a:rPr lang="de-AT" dirty="0" err="1"/>
              <a:t>RETrans</a:t>
            </a:r>
            <a:r>
              <a:rPr lang="de-AT" dirty="0"/>
              <a:t>.</a:t>
            </a:r>
          </a:p>
        </p:txBody>
      </p:sp>
      <p:sp>
        <p:nvSpPr>
          <p:cNvPr id="4" name="Foliennummernplatzhalt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392481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a:t>Die Dachseite</a:t>
            </a:r>
            <a:r>
              <a:rPr lang="de-DE" baseline="0" dirty="0"/>
              <a:t> ist in einem interaktiven Design gestaltet, wobei die BesucherInnen mit Hilfe von W-Fragen durch die Website geführt werden. Mit Hilfe von interessanten Zahlen und Fakten rund um die Logistik sollen dabei das Interesse für diesen Themenbereich sowie für Berufe in der Transportlogistik geweckt werden. </a:t>
            </a:r>
            <a:r>
              <a:rPr lang="de-DE" baseline="0" noProof="0" dirty="0"/>
              <a:t>Dabei werden unterschiedliche Informationen rund um das Thema Logistik geboten:</a:t>
            </a:r>
          </a:p>
          <a:p>
            <a:endParaRPr lang="de-DE" baseline="0" dirty="0"/>
          </a:p>
          <a:p>
            <a:r>
              <a:rPr lang="de-DE" b="1" baseline="0" dirty="0"/>
              <a:t>Was ist Logistik? </a:t>
            </a:r>
          </a:p>
          <a:p>
            <a:r>
              <a:rPr lang="de-DE" baseline="0" dirty="0"/>
              <a:t>Diese Frage wird mit Hilfe eines Scribble Videos beantwortet. Siehe Video: https://youtu.be/B9kPznpJbKM . Zusätzlich wird der Transportprozess einer Marmelade (von der Produktion in den Supermarkt) interaktiv dargestellt – diese können Sie auch mit Hilfe einer Case Study nochmals näher betrachten (Case Study „</a:t>
            </a:r>
            <a:r>
              <a:rPr lang="de-DE" baseline="0" dirty="0" err="1"/>
              <a:t>Vienna‘s</a:t>
            </a:r>
            <a:r>
              <a:rPr lang="de-DE" baseline="0" dirty="0"/>
              <a:t> </a:t>
            </a:r>
            <a:r>
              <a:rPr lang="de-DE" baseline="0" dirty="0" err="1"/>
              <a:t>Delicate</a:t>
            </a:r>
            <a:r>
              <a:rPr lang="de-DE" baseline="0" dirty="0"/>
              <a:t>“) . </a:t>
            </a:r>
          </a:p>
          <a:p>
            <a:endParaRPr lang="de-DE" baseline="0" dirty="0"/>
          </a:p>
          <a:p>
            <a:endParaRPr lang="de-DE" baseline="0" dirty="0"/>
          </a:p>
          <a:p>
            <a:r>
              <a:rPr lang="de-DE" b="1" baseline="0" dirty="0"/>
              <a:t>Wer macht‘s möglich? </a:t>
            </a:r>
          </a:p>
          <a:p>
            <a:r>
              <a:rPr lang="de-DE" baseline="0" dirty="0"/>
              <a:t>Hier finden Sie Informationen zu unterschiedlichen Ausbildungsmöglichkeiten (Lehre, BHS, Studium) bzw. Berufen im Bereich Logistik. Diese beinhalten Dauer der Ausbildung, Abschluss, Zugangsvoraussetzungen sowie eine Beschreibung der Tätigkeitsbereiche. </a:t>
            </a:r>
          </a:p>
          <a:p>
            <a:endParaRPr lang="de-DE" baseline="0" dirty="0"/>
          </a:p>
          <a:p>
            <a:endParaRPr lang="de-DE" baseline="0" dirty="0"/>
          </a:p>
          <a:p>
            <a:r>
              <a:rPr lang="de-DE" b="1" baseline="0" dirty="0"/>
              <a:t>Was wird benötigt? </a:t>
            </a:r>
          </a:p>
          <a:p>
            <a:r>
              <a:rPr lang="de-DE" b="0" dirty="0"/>
              <a:t>Die Basis für eine reibungslose, ressourcenschonende Transportplanung ist Know-how und Wissen. Hochwertige Lehr- und Lernangebote zu den Verkehrsträgern sowie deren Einsatz werden benötigt, um optimal für die Anforderungen des Berufes vorbereitet zu sein. Deshalb</a:t>
            </a:r>
            <a:r>
              <a:rPr lang="de-DE" b="0" baseline="0" dirty="0"/>
              <a:t> werden Ihnen unterschiedliche themenspezifische Lehrmittelpakete angeboten welche Sie mit Hilfe eines Filters für sich gezielt auswählen können. </a:t>
            </a:r>
            <a:endParaRPr lang="de-DE" b="0" dirty="0"/>
          </a:p>
          <a:p>
            <a:endParaRPr lang="de-DE" baseline="0" dirty="0"/>
          </a:p>
          <a:p>
            <a:r>
              <a:rPr lang="de-DE" b="1" baseline="0" dirty="0"/>
              <a:t>Lust auf mehr?</a:t>
            </a:r>
          </a:p>
          <a:p>
            <a:r>
              <a:rPr lang="de-DE" dirty="0">
                <a:effectLst/>
              </a:rPr>
              <a:t>Dann besuchen Sie doch unsere Informationsseiten zu den verschiedenen Verkehrsträger(</a:t>
            </a:r>
            <a:r>
              <a:rPr lang="de-DE" dirty="0" err="1">
                <a:effectLst/>
              </a:rPr>
              <a:t>kombinationen</a:t>
            </a:r>
            <a:r>
              <a:rPr lang="de-DE" dirty="0">
                <a:effectLst/>
              </a:rPr>
              <a:t>) (</a:t>
            </a:r>
            <a:r>
              <a:rPr lang="de-DE" dirty="0" err="1">
                <a:effectLst/>
              </a:rPr>
              <a:t>RERail</a:t>
            </a:r>
            <a:r>
              <a:rPr lang="de-DE" dirty="0">
                <a:effectLst/>
              </a:rPr>
              <a:t>,</a:t>
            </a:r>
            <a:r>
              <a:rPr lang="de-DE" baseline="0" dirty="0">
                <a:effectLst/>
              </a:rPr>
              <a:t> </a:t>
            </a:r>
            <a:r>
              <a:rPr lang="de-DE" baseline="0" dirty="0" err="1">
                <a:effectLst/>
              </a:rPr>
              <a:t>RERoad</a:t>
            </a:r>
            <a:r>
              <a:rPr lang="de-DE" baseline="0" dirty="0">
                <a:effectLst/>
              </a:rPr>
              <a:t> und </a:t>
            </a:r>
            <a:r>
              <a:rPr lang="de-DE" baseline="0" dirty="0" err="1">
                <a:effectLst/>
              </a:rPr>
              <a:t>REWWay</a:t>
            </a:r>
            <a:r>
              <a:rPr lang="de-DE" baseline="0" dirty="0">
                <a:effectLst/>
              </a:rPr>
              <a:t>) </a:t>
            </a:r>
            <a:r>
              <a:rPr lang="de-DE" dirty="0">
                <a:effectLst/>
              </a:rPr>
              <a:t>und zum Thema nachhaltiger</a:t>
            </a:r>
            <a:r>
              <a:rPr lang="de-DE" baseline="0" dirty="0">
                <a:effectLst/>
              </a:rPr>
              <a:t> Gütertransport (</a:t>
            </a:r>
            <a:r>
              <a:rPr lang="de-DE" baseline="0" dirty="0" err="1">
                <a:effectLst/>
              </a:rPr>
              <a:t>REecoTrans</a:t>
            </a:r>
            <a:r>
              <a:rPr lang="de-DE" baseline="0" dirty="0">
                <a:effectLst/>
              </a:rPr>
              <a:t>)</a:t>
            </a:r>
            <a:r>
              <a:rPr lang="de-DE" dirty="0">
                <a:effectLst/>
              </a:rPr>
              <a:t>. Die jeweiligen Seiten können direkt mittels „Klick“ erreicht werden oder gesondert</a:t>
            </a:r>
            <a:r>
              <a:rPr lang="de-DE" baseline="0" dirty="0">
                <a:effectLst/>
              </a:rPr>
              <a:t> aufgerufen werden (www.rerail.at ; www.reroad.at ; www.rewway.at ; www.reeecotrans.at)</a:t>
            </a:r>
            <a:r>
              <a:rPr lang="de-DE" dirty="0">
                <a:effectLst/>
              </a:rPr>
              <a:t>. Hier finden Sie ein interessantes Angebot an Materialien wie Case Studies, Präsentationen, Übungen sowie Fachvorträge, Transport School Labs </a:t>
            </a:r>
            <a:r>
              <a:rPr lang="de-DE" dirty="0" err="1">
                <a:effectLst/>
              </a:rPr>
              <a:t>uvm</a:t>
            </a:r>
            <a:r>
              <a:rPr lang="de-DE" dirty="0">
                <a:effectLst/>
              </a:rPr>
              <a:t>. zu</a:t>
            </a:r>
            <a:r>
              <a:rPr lang="de-DE" baseline="0" dirty="0">
                <a:effectLst/>
              </a:rPr>
              <a:t> den jeweiligen Schwerpunkten</a:t>
            </a:r>
            <a:r>
              <a:rPr lang="de-DE" dirty="0">
                <a:effectLst/>
              </a:rPr>
              <a:t>. Kostenfrei und ohne Registrierung für Sie nutzbar. </a:t>
            </a:r>
            <a:endParaRPr lang="de-DE"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3767643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a:t>
            </a:r>
            <a:r>
              <a:rPr lang="de-AT" baseline="0" dirty="0"/>
              <a:t> zahlreichen und vielfältigen Übungen, welche auf </a:t>
            </a:r>
            <a:r>
              <a:rPr lang="de-AT" baseline="0" dirty="0" err="1"/>
              <a:t>RETrans</a:t>
            </a:r>
            <a:r>
              <a:rPr lang="de-AT" baseline="0" dirty="0"/>
              <a:t> zur Verfügung gestellt werden, passen zu den bereitgestellten Readern und Präsentationen.</a:t>
            </a:r>
          </a:p>
          <a:p>
            <a:r>
              <a:rPr lang="de-AT" baseline="0" dirty="0"/>
              <a:t>Bei den Übungen kann es sich beispielsweise um Fragen zu den Foliensätzen oder um verschiedenen Filmübungen handeln. Es werden auch mehrere Case Studies zur Verfügung gestellt. Case Studies sind Fallstudien, wobei die </a:t>
            </a:r>
            <a:r>
              <a:rPr lang="de-AT" baseline="0" dirty="0" err="1"/>
              <a:t>TeilnehmerInnen</a:t>
            </a:r>
            <a:r>
              <a:rPr lang="de-AT" baseline="0" dirty="0"/>
              <a:t> in die Lage versetzt werden auf der Grundlage der verfügbaren Informationen Entscheidungen oder Bewertungen zu treffen. Weitere Beispiele für zur Verfügung stehende Übungen sind ein Berufe </a:t>
            </a:r>
            <a:r>
              <a:rPr lang="de-AT" baseline="0" dirty="0" err="1"/>
              <a:t>Actvity</a:t>
            </a:r>
            <a:r>
              <a:rPr lang="de-AT" baseline="0" dirty="0"/>
              <a:t> und die Übung Transportauftrag in Europa. Die Unterschiedlichkeit dieser beiden Übungen ist der beste Beweis für die Vielfalt der auf RETrans zur Verfügung gestellten Inhalte. Nähere Informationen zu den Übungen finden Sie in der jeweiligen Beschreibung zu den Übungen direkt auf der jeweiligen Seite.</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94315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0913" y="787400"/>
            <a:ext cx="4965700" cy="3724275"/>
          </a:xfrm>
        </p:spPr>
      </p:sp>
      <p:sp>
        <p:nvSpPr>
          <p:cNvPr id="3" name="Notes Placeholder 2"/>
          <p:cNvSpPr>
            <a:spLocks noGrp="1"/>
          </p:cNvSpPr>
          <p:nvPr>
            <p:ph type="body" idx="1"/>
          </p:nvPr>
        </p:nvSpPr>
        <p:spPr/>
        <p:txBody>
          <a:bodyPr/>
          <a:lstStyle/>
          <a:p>
            <a:r>
              <a:rPr lang="de-AT" dirty="0"/>
              <a:t>Auf </a:t>
            </a:r>
            <a:r>
              <a:rPr lang="de-AT" dirty="0" err="1"/>
              <a:t>RETrans</a:t>
            </a:r>
            <a:r>
              <a:rPr lang="de-AT" dirty="0"/>
              <a:t> stehen</a:t>
            </a:r>
            <a:r>
              <a:rPr lang="de-AT" baseline="0" dirty="0"/>
              <a:t> Lehrmittelpakete zu den Themen Logistik Allgemein, Verkehrsträger allgemein sowie Berufsbilder und Stellenwert der Logistik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Logistik allgemein </a:t>
            </a:r>
            <a:r>
              <a:rPr lang="de-AT" baseline="0" dirty="0"/>
              <a:t>setzt folgende inhaltliche Schwerpunkte:</a:t>
            </a:r>
          </a:p>
          <a:p>
            <a:pPr marL="171450" indent="-171450">
              <a:buFont typeface="Arial" panose="020B0604020202020204" pitchFamily="34" charset="0"/>
              <a:buChar char="•"/>
            </a:pPr>
            <a:r>
              <a:rPr lang="de-AT" baseline="0" dirty="0"/>
              <a:t>Logistik – Begriffsdefinitionen und Entwicklung</a:t>
            </a:r>
          </a:p>
          <a:p>
            <a:pPr marL="171450" indent="-171450">
              <a:buFont typeface="Arial" panose="020B0604020202020204" pitchFamily="34" charset="0"/>
              <a:buChar char="•"/>
            </a:pPr>
            <a:r>
              <a:rPr lang="de-AT" baseline="0" dirty="0"/>
              <a:t>Aufgabenbereiche der Logistik</a:t>
            </a:r>
          </a:p>
          <a:p>
            <a:pPr marL="171450" indent="-171450">
              <a:buFont typeface="Arial" panose="020B0604020202020204" pitchFamily="34" charset="0"/>
              <a:buChar char="•"/>
            </a:pPr>
            <a:r>
              <a:rPr lang="de-AT" baseline="0" dirty="0" err="1"/>
              <a:t>AkteurInnen</a:t>
            </a:r>
            <a:r>
              <a:rPr lang="de-AT" baseline="0" dirty="0"/>
              <a:t> in der Logistik</a:t>
            </a:r>
          </a:p>
          <a:p>
            <a:pPr marL="171450" indent="-171450">
              <a:buFont typeface="Arial" panose="020B0604020202020204" pitchFamily="34" charset="0"/>
              <a:buChar char="•"/>
            </a:pPr>
            <a:r>
              <a:rPr lang="de-AT" baseline="0" dirty="0"/>
              <a:t>Praxisbeispiele z.B. der Weg der Handys von Apple</a:t>
            </a:r>
          </a:p>
          <a:p>
            <a:pPr marL="171450" indent="-171450">
              <a:buFont typeface="Arial" panose="020B0604020202020204" pitchFamily="34" charset="0"/>
              <a:buChar char="•"/>
            </a:pPr>
            <a:r>
              <a:rPr lang="de-AT" baseline="0" dirty="0"/>
              <a:t>Zukunft der Logistik z.B. Trends in der Logistik</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Das Lehrmittelpaket </a:t>
            </a:r>
            <a:r>
              <a:rPr lang="de-AT" b="1" baseline="0" dirty="0"/>
              <a:t>Verkehrsträger allgemein </a:t>
            </a:r>
            <a:r>
              <a:rPr lang="de-AT" baseline="0" dirty="0"/>
              <a:t>beschäftigt sich mit den folgenden Themen:</a:t>
            </a:r>
          </a:p>
          <a:p>
            <a:pPr marL="171450" indent="-171450">
              <a:buFont typeface="Arial" panose="020B0604020202020204" pitchFamily="34" charset="0"/>
              <a:buChar char="•"/>
            </a:pPr>
            <a:r>
              <a:rPr lang="de-AT" baseline="0" dirty="0"/>
              <a:t>Güterverkehr allgemein z.B. die Wahl eines Verkehrsmittels, der Unterschied zwischen Verkehrsträger und Verkehrsmittel</a:t>
            </a:r>
          </a:p>
          <a:p>
            <a:pPr marL="171450" indent="-171450">
              <a:buFont typeface="Arial" panose="020B0604020202020204" pitchFamily="34" charset="0"/>
              <a:buChar char="•"/>
            </a:pPr>
            <a:r>
              <a:rPr lang="de-AT" baseline="0" dirty="0"/>
              <a:t>Verkehrsträger Straße z.B. Stärken und Schwächen der Straße, Elemente der Straße</a:t>
            </a:r>
          </a:p>
          <a:p>
            <a:pPr marL="171450" indent="-171450">
              <a:buFont typeface="Arial" panose="020B0604020202020204" pitchFamily="34" charset="0"/>
              <a:buChar char="•"/>
            </a:pPr>
            <a:r>
              <a:rPr lang="de-AT" baseline="0" dirty="0"/>
              <a:t>Verkehrsträger Schiene z.B. Produktionsformen der Schiene, Zukunftsausblick der Schiene</a:t>
            </a:r>
          </a:p>
          <a:p>
            <a:pPr marL="171450" indent="-171450">
              <a:buFont typeface="Arial" panose="020B0604020202020204" pitchFamily="34" charset="0"/>
              <a:buChar char="•"/>
            </a:pPr>
            <a:r>
              <a:rPr lang="de-AT" baseline="0" dirty="0"/>
              <a:t>Verkehrsträger Wasserstraße z.B. Wasserstraßen in Europa, Bedeutung der Donauschifffahrt</a:t>
            </a:r>
          </a:p>
          <a:p>
            <a:pPr marL="171450" indent="-171450">
              <a:buFont typeface="Arial" panose="020B0604020202020204" pitchFamily="34" charset="0"/>
              <a:buChar char="•"/>
            </a:pPr>
            <a:r>
              <a:rPr lang="de-AT" baseline="0" dirty="0"/>
              <a:t>Multimodaler Verkehr z.B. Definition, Vorteile</a:t>
            </a:r>
          </a:p>
          <a:p>
            <a:pPr marL="0" indent="0">
              <a:buFont typeface="Arial" panose="020B0604020202020204" pitchFamily="34" charset="0"/>
              <a:buNone/>
            </a:pPr>
            <a:r>
              <a:rPr lang="de-AT" baseline="0" dirty="0"/>
              <a:t>Tipp: wenn Sie spezifischere Informationen zu einem der Verkehrsträger wünschen, besuchen sie eine unserer vier Unterseiten.</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Das Lehrmittelpaket </a:t>
            </a:r>
            <a:r>
              <a:rPr lang="de-AT" b="1" baseline="0" dirty="0"/>
              <a:t>Berufsbilder und Stellenwert der Logistik </a:t>
            </a:r>
            <a:r>
              <a:rPr lang="de-AT" baseline="0" dirty="0"/>
              <a:t>konzentriert sich auf die folgenden Themen:</a:t>
            </a:r>
          </a:p>
          <a:p>
            <a:pPr marL="171450" indent="-171450">
              <a:buFont typeface="Arial" panose="020B0604020202020204" pitchFamily="34" charset="0"/>
              <a:buChar char="•"/>
            </a:pPr>
            <a:r>
              <a:rPr lang="de-AT" dirty="0"/>
              <a:t>Der Logistikstandort Europa &amp; Österreich z.B. wie</a:t>
            </a:r>
            <a:r>
              <a:rPr lang="de-AT" baseline="0" dirty="0"/>
              <a:t> viele Jobs schafft die Logistik in Europa, welchen Einfluss hat die Logistik auf Österreichs Wirtschaft</a:t>
            </a:r>
          </a:p>
          <a:p>
            <a:pPr marL="171450" indent="-171450">
              <a:buFont typeface="Arial" panose="020B0604020202020204" pitchFamily="34" charset="0"/>
              <a:buChar char="•"/>
            </a:pPr>
            <a:r>
              <a:rPr lang="de-AT" baseline="0" dirty="0"/>
              <a:t>Die Berufe der Logistik, in diesem Abschnitt werden verschiedenen Berufe z.B. Logistikmanager vorgestellt</a:t>
            </a:r>
          </a:p>
          <a:p>
            <a:pPr marL="171450" indent="-171450">
              <a:buFont typeface="Arial" panose="020B0604020202020204" pitchFamily="34" charset="0"/>
              <a:buChar char="•"/>
            </a:pPr>
            <a:r>
              <a:rPr lang="de-AT" baseline="0" dirty="0"/>
              <a:t>Der Weg zu einem Beruf in der Logistik z.B. Lehre, Studium, höhere Schule (AHS, BHS)</a:t>
            </a:r>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112977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err="1"/>
              <a:t>RERoad</a:t>
            </a:r>
            <a:r>
              <a:rPr lang="de-AT" dirty="0"/>
              <a:t> beschäftigt sich mit dem Verkehrsträger Straße.</a:t>
            </a:r>
          </a:p>
        </p:txBody>
      </p:sp>
      <p:sp>
        <p:nvSpPr>
          <p:cNvPr id="4" name="Foliennummernplatzhalt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3546760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der Startseite von </a:t>
            </a:r>
            <a:r>
              <a:rPr lang="de-AT" dirty="0" err="1"/>
              <a:t>RERoad</a:t>
            </a:r>
            <a:r>
              <a:rPr lang="de-AT" dirty="0"/>
              <a:t> werden Sie</a:t>
            </a:r>
            <a:r>
              <a:rPr lang="de-AT" baseline="0" dirty="0"/>
              <a:t> mit einem Einstiegsvideo begrüßt und es wird Ihnen eine Übersicht über unsere Angebote gegeben. Es wird auch direkt auf die einzelnen Lehrmittelpakete verlinkt.</a:t>
            </a:r>
          </a:p>
          <a:p>
            <a:r>
              <a:rPr lang="de-AT" dirty="0"/>
              <a:t>Der Menüpunkt „Lehrmittel“ enthält die Lehrmittelpakete</a:t>
            </a:r>
            <a:r>
              <a:rPr lang="de-AT" baseline="0" dirty="0"/>
              <a:t> sowie die einzelnen Lehrmittel mit einem individuellen Suchfilter. Unter dem Menüpunkt „Services“ findet man die Fachvortragsliste und Informationen zu individuellen Lernpaketen. Zusätzlich berichten wir auf </a:t>
            </a:r>
            <a:r>
              <a:rPr lang="de-AT" baseline="0" dirty="0" err="1"/>
              <a:t>RERoad</a:t>
            </a:r>
            <a:r>
              <a:rPr lang="de-AT" baseline="0" dirty="0"/>
              <a:t> von </a:t>
            </a:r>
            <a:r>
              <a:rPr lang="de-AT" baseline="0" dirty="0" err="1"/>
              <a:t>Success</a:t>
            </a:r>
            <a:r>
              <a:rPr lang="de-AT" baseline="0" dirty="0"/>
              <a:t> Stories des Straßengüterverkehrs wie zum Beispiel die Reise der Königskrabben.</a:t>
            </a:r>
          </a:p>
        </p:txBody>
      </p:sp>
      <p:sp>
        <p:nvSpPr>
          <p:cNvPr id="4" name="Foliennummernplatzhalt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782941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Zusätzlich zu den verschiedenen Readern und Präsentationen werden auf </a:t>
            </a:r>
            <a:r>
              <a:rPr lang="de-AT" dirty="0" err="1"/>
              <a:t>RERoad</a:t>
            </a:r>
            <a:r>
              <a:rPr lang="de-AT" dirty="0"/>
              <a:t> zahlreiche und vielfältige Übungen angeboten. Beispiele für diese Übungen sind das Spiel</a:t>
            </a:r>
            <a:r>
              <a:rPr lang="de-AT" baseline="0" dirty="0"/>
              <a:t> „</a:t>
            </a:r>
            <a:r>
              <a:rPr lang="de-AT" baseline="0" dirty="0" err="1"/>
              <a:t>Straß‘n</a:t>
            </a:r>
            <a:r>
              <a:rPr lang="de-AT" baseline="0" dirty="0"/>
              <a:t> Domino“, das Kreuzworträtsel „Der Österreich-Maut-Profi“ oder die Gruppenarbeit „Aktuelle Entwicklungen im Straßengüterverkehr“. Des Weiteren gibt es mehrere </a:t>
            </a:r>
            <a:r>
              <a:rPr lang="de-AT" baseline="0" dirty="0" err="1"/>
              <a:t>Icebreaker</a:t>
            </a:r>
            <a:r>
              <a:rPr lang="de-AT" baseline="0" dirty="0"/>
              <a:t> und verschiedene Einstiegsübungen für den Unterricht. Außerdem werden auch Case Studies zur Verfügung gestellt.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1404159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RERoad</a:t>
            </a:r>
            <a:r>
              <a:rPr lang="de-AT" dirty="0"/>
              <a:t> stehen</a:t>
            </a:r>
            <a:r>
              <a:rPr lang="de-AT" baseline="0" dirty="0"/>
              <a:t> Lehrmittelpakete zu den Themen Grundlagen des Straßengüterverkehrs, Aktuelle Entwicklungen im Straßenverkehr sowie Intelligente Verkehrssysteme &amp; </a:t>
            </a:r>
            <a:r>
              <a:rPr lang="de-AT" baseline="0" dirty="0" err="1"/>
              <a:t>Verkehrstelematik</a:t>
            </a:r>
            <a:r>
              <a:rPr lang="de-AT" baseline="0" dirty="0"/>
              <a:t>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Grundlagen des Straßengüterverkehrs </a:t>
            </a:r>
            <a:r>
              <a:rPr lang="de-AT" baseline="0" dirty="0"/>
              <a:t>setzt folgende inhaltliche Schwerpunkte:</a:t>
            </a:r>
          </a:p>
          <a:p>
            <a:pPr marL="171450" indent="-171450">
              <a:buFont typeface="Arial" panose="020B0604020202020204" pitchFamily="34" charset="0"/>
              <a:buChar char="•"/>
            </a:pPr>
            <a:r>
              <a:rPr lang="de-AT" baseline="0" dirty="0"/>
              <a:t>Charakteristika, Güteraffinität, Straßennetz, Verkehrsmittel</a:t>
            </a:r>
          </a:p>
          <a:p>
            <a:pPr marL="171450" indent="-171450">
              <a:buFont typeface="Arial" panose="020B0604020202020204" pitchFamily="34" charset="0"/>
              <a:buChar char="•"/>
            </a:pPr>
            <a:r>
              <a:rPr lang="de-AT" baseline="0" dirty="0"/>
              <a:t>Kalkulation, Maut in Österreich</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Aktuelle Entwicklungen im Straßengüterverkehr </a:t>
            </a:r>
            <a:r>
              <a:rPr lang="de-AT" baseline="0" dirty="0"/>
              <a:t>beschäftigt sich mit den folgenden Themen: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Telematik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Elektroantrieb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Selbstfahrender LKW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err="1"/>
              <a:t>Platooning</a:t>
            </a:r>
            <a:endParaRPr lang="de-AT"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Bio-Kraftstoffe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Intelligente Verkehrssysteme &amp; Verkehrstelematik </a:t>
            </a:r>
            <a:r>
              <a:rPr lang="de-AT" baseline="0" dirty="0"/>
              <a:t>konzentriert sich auf die folgenden Themen:</a:t>
            </a:r>
          </a:p>
          <a:p>
            <a:pPr marL="171450" lvl="0" indent="-171450">
              <a:buFont typeface="Arial" panose="020B0604020202020204" pitchFamily="34" charset="0"/>
              <a:buChar char="•"/>
            </a:pPr>
            <a:r>
              <a:rPr lang="de-DE" sz="1200" b="0" dirty="0">
                <a:solidFill>
                  <a:schemeClr val="tx1"/>
                </a:solidFill>
              </a:rPr>
              <a:t>Ziele von </a:t>
            </a:r>
            <a:r>
              <a:rPr lang="de-DE" sz="1200" b="0" dirty="0" err="1">
                <a:solidFill>
                  <a:schemeClr val="tx1"/>
                </a:solidFill>
              </a:rPr>
              <a:t>Telematikanwendung</a:t>
            </a:r>
            <a:endParaRPr lang="de-DE" sz="1200" b="0" dirty="0">
              <a:solidFill>
                <a:schemeClr val="tx1"/>
              </a:solidFill>
            </a:endParaRPr>
          </a:p>
          <a:p>
            <a:pPr marL="171450" lvl="0" indent="-171450">
              <a:buFont typeface="Arial" panose="020B0604020202020204" pitchFamily="34" charset="0"/>
              <a:buChar char="•"/>
            </a:pPr>
            <a:r>
              <a:rPr lang="de-DE" sz="1200" b="0" dirty="0" err="1">
                <a:solidFill>
                  <a:schemeClr val="tx1"/>
                </a:solidFill>
              </a:rPr>
              <a:t>Telematiksysteme</a:t>
            </a:r>
            <a:r>
              <a:rPr lang="de-DE" sz="1200" b="0" dirty="0">
                <a:solidFill>
                  <a:schemeClr val="tx1"/>
                </a:solidFill>
              </a:rPr>
              <a:t> im motorisierten Individualverkehr</a:t>
            </a:r>
          </a:p>
          <a:p>
            <a:pPr marL="171450" lvl="0" indent="-171450">
              <a:buFont typeface="Arial" panose="020B0604020202020204" pitchFamily="34" charset="0"/>
              <a:buChar char="•"/>
            </a:pPr>
            <a:r>
              <a:rPr lang="de-DE" sz="1200" b="0" dirty="0" err="1">
                <a:solidFill>
                  <a:schemeClr val="tx1"/>
                </a:solidFill>
              </a:rPr>
              <a:t>Telematiksysteme</a:t>
            </a:r>
            <a:r>
              <a:rPr lang="de-DE" sz="1200" b="0" dirty="0">
                <a:solidFill>
                  <a:schemeClr val="tx1"/>
                </a:solidFill>
              </a:rPr>
              <a:t> im öffentlichen Verkehr</a:t>
            </a:r>
          </a:p>
          <a:p>
            <a:pPr marL="171450" lvl="0" indent="-171450">
              <a:buFont typeface="Arial" panose="020B0604020202020204" pitchFamily="34" charset="0"/>
              <a:buChar char="•"/>
            </a:pPr>
            <a:r>
              <a:rPr lang="de-DE" sz="1200" b="0" dirty="0">
                <a:solidFill>
                  <a:schemeClr val="tx1"/>
                </a:solidFill>
              </a:rPr>
              <a:t>Flotten- und Frachtenmanagement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AT" baseline="0"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185881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Zielgruppe sind Lehrende an AHS,</a:t>
            </a:r>
            <a:r>
              <a:rPr lang="de-AT" baseline="0" dirty="0"/>
              <a:t> BHS, Berufsschulen oder NMS. Die Lehrmittel eignen sich sowohl für Oberstufen als auch für Unterstufen. Sie sind für Lehrende in Schulen mit Logistikschwerpunkten geeignet, können aber auch in Schulen ohne einen solchen Schwerpunkt zum Beispiel im Rahmen des Geografie- oder Englischunterrichts eingesetzt werden.</a:t>
            </a:r>
          </a:p>
          <a:p>
            <a:r>
              <a:rPr lang="de-AT" baseline="0" dirty="0" err="1"/>
              <a:t>TrainerInnen</a:t>
            </a:r>
            <a:r>
              <a:rPr lang="de-AT" baseline="0" dirty="0"/>
              <a:t> bei Einrichtungen wie dem AMS oder dem BFI sind ebenfalls Teil unserer Zielgruppe, sie können Arbeitssuchende oder </a:t>
            </a:r>
            <a:r>
              <a:rPr lang="de-AT" baseline="0" dirty="0" err="1"/>
              <a:t>QuereinsteigerInnen</a:t>
            </a:r>
            <a:r>
              <a:rPr lang="de-AT" baseline="0" dirty="0"/>
              <a:t> für die Logistik begeistern bzw. ihnen diese Branche als mögliches Arbeitsumfeld vorstellen.</a:t>
            </a:r>
          </a:p>
          <a:p>
            <a:r>
              <a:rPr lang="de-AT" dirty="0"/>
              <a:t>Auch </a:t>
            </a:r>
            <a:r>
              <a:rPr lang="de-AT" dirty="0" err="1"/>
              <a:t>SchülerInnen</a:t>
            </a:r>
            <a:r>
              <a:rPr lang="de-AT" dirty="0"/>
              <a:t> und Studierende, die sich für Logistik interessieren und mehr erfahren wollen, möchten wir mit unseren</a:t>
            </a:r>
            <a:r>
              <a:rPr lang="de-AT" baseline="0" dirty="0"/>
              <a:t> Angeboten ansprechen.</a:t>
            </a:r>
          </a:p>
          <a:p>
            <a:r>
              <a:rPr lang="de-AT" baseline="0" dirty="0"/>
              <a:t>Natürlich stehen unsere Inhalte auch jedem zur Verfügung, der sich für Logistik interessiert. </a:t>
            </a:r>
            <a:endParaRPr lang="de-AT" dirty="0"/>
          </a:p>
          <a:p>
            <a:endParaRPr lang="de-AT" dirty="0"/>
          </a:p>
          <a:p>
            <a:r>
              <a:rPr lang="de-AT" dirty="0"/>
              <a:t>Bildquelle: </a:t>
            </a:r>
            <a:r>
              <a:rPr lang="de-AT" dirty="0" err="1"/>
              <a:t>pixabay</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2152550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Dieser</a:t>
            </a:r>
            <a:r>
              <a:rPr lang="de-AT" baseline="0" dirty="0"/>
              <a:t> Abschnitt bietet Informationen über </a:t>
            </a:r>
            <a:r>
              <a:rPr lang="de-AT" baseline="0" dirty="0" err="1"/>
              <a:t>RERail</a:t>
            </a:r>
            <a:r>
              <a:rPr lang="de-AT" baseline="0" dirty="0"/>
              <a: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526118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a:t>
            </a:r>
            <a:r>
              <a:rPr lang="de-AT" baseline="0" dirty="0"/>
              <a:t> </a:t>
            </a:r>
            <a:r>
              <a:rPr lang="de-AT" baseline="0" dirty="0" err="1"/>
              <a:t>RERail</a:t>
            </a:r>
            <a:r>
              <a:rPr lang="de-AT" baseline="0" dirty="0"/>
              <a:t> Startseite ist ähnlich wie die Startseite von </a:t>
            </a:r>
            <a:r>
              <a:rPr lang="de-AT" baseline="0" dirty="0" err="1"/>
              <a:t>RERoad</a:t>
            </a:r>
            <a:r>
              <a:rPr lang="de-AT" baseline="0" dirty="0"/>
              <a:t> aufgebaut. Zuerst gibt es ein kurzes Einstiegsvideo zum Thema Schienengüterverkehr. Anschließend wird zu den Lehrmittelpaketen weitergeleitet bevor eine Übersicht über die Services von </a:t>
            </a:r>
            <a:r>
              <a:rPr lang="de-AT" baseline="0" dirty="0" err="1"/>
              <a:t>RERail</a:t>
            </a:r>
            <a:r>
              <a:rPr lang="de-AT" baseline="0" dirty="0"/>
              <a:t> geboten wird.</a:t>
            </a:r>
          </a:p>
          <a:p>
            <a:r>
              <a:rPr lang="de-AT" baseline="0" dirty="0"/>
              <a:t>Unter dem Menüpunkt „Lehrmittel“ werden die Lehrmittelpakete bereitgestellt und das Finden einzelner Lehrmittel wird durch den individuellen Suchfilter erleichtert.</a:t>
            </a:r>
          </a:p>
          <a:p>
            <a:r>
              <a:rPr lang="de-AT" baseline="0" dirty="0"/>
              <a:t>Unter den Services ist eine Fachvortragsliste zu finden sowie Informationen über das Erstellenlassen eines individuellen Lernpaketes. Außerdem werden wie bei </a:t>
            </a:r>
            <a:r>
              <a:rPr lang="de-AT" baseline="0" dirty="0" err="1"/>
              <a:t>RERoad</a:t>
            </a:r>
            <a:r>
              <a:rPr lang="de-AT" baseline="0" dirty="0"/>
              <a:t> </a:t>
            </a:r>
            <a:r>
              <a:rPr lang="de-AT" baseline="0" dirty="0" err="1"/>
              <a:t>Success</a:t>
            </a:r>
            <a:r>
              <a:rPr lang="de-AT" baseline="0" dirty="0"/>
              <a:t> Stories des Schienengüterverkehrs präsentiert.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25654661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RERail</a:t>
            </a:r>
            <a:r>
              <a:rPr lang="de-AT" dirty="0"/>
              <a:t> werden zahlreiche und vielfältige Übungen zur Ergänzung der Reader und Präsentationen zur Verfügung gestellt.</a:t>
            </a:r>
            <a:r>
              <a:rPr lang="de-AT" baseline="0" dirty="0"/>
              <a:t> Es werden mehrere Filmübungen sowie Einstiegsübungen in den Unterricht angeboten. Außerdem gibt es das Spiel „Vier-Gewinnt-der-Schiene“, ein Kreuzworträtsel und eine Case Study. Die Übungen überzeugen mit ihrer Vielfalt und sind für verschiedenen Zielgruppen geeignet, außerdem variieren sie im Umfang und im Schwierigkeitsgrad.</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1792758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RERail</a:t>
            </a:r>
            <a:r>
              <a:rPr lang="de-AT" dirty="0"/>
              <a:t> stehen</a:t>
            </a:r>
            <a:r>
              <a:rPr lang="de-AT" baseline="0" dirty="0"/>
              <a:t> Lehrmittelpakete zu den Themen Grundlagen des Schienengüterverkehrs, Kombinierter Verkehr sowie Aktuelle Trends im Schienengüterverkehr und Best Practices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Grundlagen des Schienengüterverkehrs </a:t>
            </a:r>
            <a:r>
              <a:rPr lang="de-AT" baseline="0" dirty="0"/>
              <a:t>setzt folgende inhaltliche Schwerpunkte:</a:t>
            </a:r>
          </a:p>
          <a:p>
            <a:pPr marL="171450" indent="-171450">
              <a:buFont typeface="Arial" panose="020B0604020202020204" pitchFamily="34" charset="0"/>
              <a:buChar char="•"/>
            </a:pPr>
            <a:r>
              <a:rPr lang="de-AT" baseline="0" dirty="0"/>
              <a:t>Charakteristika</a:t>
            </a:r>
          </a:p>
          <a:p>
            <a:pPr marL="171450" indent="-171450">
              <a:buFont typeface="Arial" panose="020B0604020202020204" pitchFamily="34" charset="0"/>
              <a:buChar char="•"/>
            </a:pPr>
            <a:r>
              <a:rPr lang="de-AT" baseline="0" dirty="0"/>
              <a:t>Gütertransport auf der Schiene</a:t>
            </a:r>
          </a:p>
          <a:p>
            <a:pPr marL="171450" indent="-171450">
              <a:buFont typeface="Arial" panose="020B0604020202020204" pitchFamily="34" charset="0"/>
              <a:buChar char="•"/>
            </a:pPr>
            <a:r>
              <a:rPr lang="de-AT" baseline="0" dirty="0"/>
              <a:t>Produktionsformen im Eisenbahngüterverkehr</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Kombinierter Verkehr </a:t>
            </a:r>
            <a:r>
              <a:rPr lang="de-AT" baseline="0" dirty="0"/>
              <a:t>beschäftigt sich mit den folgenden Themen: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Transportprozesse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aseline="0" dirty="0"/>
              <a:t>Kombinierter Verkehr (unbegleitet und begleitet)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Aktuelle Trends im Schienengüterverkehr und Best Practices </a:t>
            </a:r>
            <a:r>
              <a:rPr lang="de-AT" baseline="0" dirty="0"/>
              <a:t>widmet sich Innovationen im </a:t>
            </a:r>
            <a:r>
              <a:rPr lang="de-AT" baseline="0" dirty="0" err="1"/>
              <a:t>Schiengüterverkehr</a:t>
            </a:r>
            <a:r>
              <a:rPr lang="de-AT" baseline="0" dirty="0"/>
              <a:t> wie Fahrerassistenzsystemen, Flüsterbremse, automatische Kupplung, Hybrid-Loks und vielen mehr.</a:t>
            </a:r>
          </a:p>
          <a:p>
            <a:pPr marL="171450" indent="-171450">
              <a:buFont typeface="Arial" panose="020B0604020202020204" pitchFamily="34" charset="0"/>
              <a:buChar char="•"/>
            </a:pP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980170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b="0" i="0" dirty="0"/>
              <a:t>REWWay </a:t>
            </a:r>
            <a:r>
              <a:rPr lang="de-DE" b="0" dirty="0"/>
              <a:t>steht für Bewusstsein und Wissen rund um den umweltfreundlichen Verkehrsträger Wasserstraße.</a:t>
            </a:r>
          </a:p>
          <a:p>
            <a:endParaRPr lang="en-GB"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57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REWWay Startseite bietet einen guten Überblick über die Angebote von REWWay. Zu Beginn wird</a:t>
            </a:r>
            <a:r>
              <a:rPr lang="de-AT" baseline="0" dirty="0"/>
              <a:t> ein Einstiegsvideo gezeigt. Darunter wird zu den Lehrmittelpaketen verlinkt bevor die verschiedenen Services in einer Übersicht präsentiert werden.</a:t>
            </a:r>
          </a:p>
          <a:p>
            <a:endParaRPr lang="de-AT" baseline="0" dirty="0"/>
          </a:p>
          <a:p>
            <a:r>
              <a:rPr lang="de-AT" baseline="0" dirty="0"/>
              <a:t>Unter dem Menüpunkt „Lehrmittel“ sind sowohl die neun Lehrmittelpakete von </a:t>
            </a:r>
            <a:r>
              <a:rPr lang="de-AT" baseline="0" dirty="0" err="1"/>
              <a:t>REWWay</a:t>
            </a:r>
            <a:r>
              <a:rPr lang="de-AT" baseline="0" dirty="0"/>
              <a:t> als auch alle einzeln zur Verfügung stehenden Lehrmittel zu finden. Um die Suche zu vereinfachen gibt es einen Suchfilter.</a:t>
            </a:r>
          </a:p>
          <a:p>
            <a:endParaRPr lang="de-AT" baseline="0" dirty="0"/>
          </a:p>
          <a:p>
            <a:r>
              <a:rPr lang="de-AT" baseline="0" dirty="0"/>
              <a:t>Die Services von REWWay beinhalten eine Exkursionsliste, eine Fachvortragsliste, das Erstellen von individuellen Lernpaketen, die Lern-App </a:t>
            </a:r>
            <a:r>
              <a:rPr lang="de-AT" baseline="0" dirty="0" err="1"/>
              <a:t>Logistify</a:t>
            </a:r>
            <a:r>
              <a:rPr lang="de-AT" baseline="0" dirty="0"/>
              <a:t> sowie die Transport School Labs. REWWay präsentiert auch verschiedene Transportbeispiele und </a:t>
            </a:r>
            <a:r>
              <a:rPr lang="de-AT" baseline="0" dirty="0" err="1"/>
              <a:t>Success</a:t>
            </a:r>
            <a:r>
              <a:rPr lang="de-AT" baseline="0" dirty="0"/>
              <a:t> Stories aus dem Bereich der Binnenschifffahrt.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4122609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REWWay bietet zahlreiche und vielfältige Übungen an um</a:t>
            </a:r>
            <a:r>
              <a:rPr lang="de-AT" baseline="0" dirty="0"/>
              <a:t> die Inhalte der Präsentationen und Reader optimal zu ergänzen und das vermittelte Wissen zu festigen, indem es angewendet wird. Passend zu den gebotenen Videos werden Filmübungen bereitgestellt. Es werden beispielsweise verschiedene Moderationen z.B. die Moderation einer ZIB zum Binnenschiff und andere Rollenspiele angeboten. Es gibt zudem auch Rätsel wie die Schatzkarte und Kreuzworträtsel sowie weitere Quiz. Auch Millionenshows mit thematischem Fokus auf der Binnenschifffahrt werden angeboten. Eine Transportkostenkalkulation zeigt den </a:t>
            </a:r>
            <a:r>
              <a:rPr lang="de-AT" baseline="0" dirty="0" err="1"/>
              <a:t>SchülerInnen</a:t>
            </a:r>
            <a:r>
              <a:rPr lang="de-AT" baseline="0" dirty="0"/>
              <a:t> beispielsweise wie sich die Kosten eines Transportes zusammensetzen, wohingegen ein </a:t>
            </a:r>
            <a:r>
              <a:rPr lang="de-AT" baseline="0" dirty="0" err="1"/>
              <a:t>Stauplan</a:t>
            </a:r>
            <a:r>
              <a:rPr lang="de-AT" baseline="0" dirty="0"/>
              <a:t> ihnen veranschaulicht wie viele Paletten sie in einem Container unterbringen. Auf REWWay werden zudem auch Case Studies zur Verfügung gestellt.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3615000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Auf REWWay stehen</a:t>
            </a:r>
            <a:r>
              <a:rPr lang="de-AT" baseline="0" dirty="0"/>
              <a:t> neun verschiedene Lehrmittelpakete zur Verfügung. All diese Lehrmittelpakete enthalten eine Präsentation, einen Reader, interaktive Übungen und weiterführende Links. Im folgenden sind die Lehrmittelpakete sowie ihre thematischen Schwerpunkte gelistet: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171450" lvl="0" indent="-171450">
              <a:buFont typeface="Arial" panose="020B0604020202020204" pitchFamily="34" charset="0"/>
              <a:buChar char="•"/>
            </a:pPr>
            <a:r>
              <a:rPr lang="de-DE" sz="1200" dirty="0"/>
              <a:t>Das Binnenschiff als Teil der Transportkette</a:t>
            </a:r>
          </a:p>
          <a:p>
            <a:pPr marL="628650" lvl="1" indent="-171450">
              <a:buFont typeface="Arial" panose="020B0604020202020204" pitchFamily="34" charset="0"/>
              <a:buChar char="•"/>
            </a:pPr>
            <a:r>
              <a:rPr lang="de-DE" sz="1200" dirty="0"/>
              <a:t>Gütertransport</a:t>
            </a:r>
          </a:p>
          <a:p>
            <a:pPr marL="628650" lvl="1" indent="-171450">
              <a:buFont typeface="Arial" panose="020B0604020202020204" pitchFamily="34" charset="0"/>
              <a:buChar char="•"/>
            </a:pPr>
            <a:r>
              <a:rPr lang="de-DE" sz="1200" dirty="0"/>
              <a:t>Verkehrsträgervergleich</a:t>
            </a:r>
          </a:p>
          <a:p>
            <a:pPr marL="628650" lvl="1" indent="-171450">
              <a:buFont typeface="Arial" panose="020B0604020202020204" pitchFamily="34" charset="0"/>
              <a:buChar char="•"/>
            </a:pPr>
            <a:r>
              <a:rPr lang="de-DE" sz="1200" dirty="0"/>
              <a:t>Multimodale Transporte</a:t>
            </a:r>
          </a:p>
          <a:p>
            <a:pPr marL="628650" lvl="1" indent="-171450">
              <a:buFont typeface="Arial" panose="020B0604020202020204" pitchFamily="34" charset="0"/>
              <a:buChar char="•"/>
            </a:pPr>
            <a:r>
              <a:rPr lang="de-DE" sz="1200" dirty="0"/>
              <a:t>Transportbeispiel</a:t>
            </a:r>
          </a:p>
          <a:p>
            <a:pPr marL="171450" lvl="0" indent="-171450">
              <a:buFont typeface="Arial" panose="020B0604020202020204" pitchFamily="34" charset="0"/>
              <a:buChar char="•"/>
            </a:pPr>
            <a:r>
              <a:rPr lang="de-DE" sz="1200" dirty="0"/>
              <a:t>Die internationale Wasserstraße Donau</a:t>
            </a:r>
          </a:p>
          <a:p>
            <a:pPr marL="628650" lvl="1" indent="-171450">
              <a:buFont typeface="Arial" panose="020B0604020202020204" pitchFamily="34" charset="0"/>
              <a:buChar char="•"/>
            </a:pPr>
            <a:r>
              <a:rPr lang="de-DE" sz="1200" dirty="0"/>
              <a:t>Wasserstraßen in Europa</a:t>
            </a:r>
          </a:p>
          <a:p>
            <a:pPr marL="628650" lvl="1" indent="-171450">
              <a:buFont typeface="Arial" panose="020B0604020202020204" pitchFamily="34" charset="0"/>
              <a:buChar char="•"/>
            </a:pPr>
            <a:r>
              <a:rPr lang="de-DE" sz="1200" dirty="0"/>
              <a:t>Wasserstraße Donau</a:t>
            </a:r>
          </a:p>
          <a:p>
            <a:pPr marL="628650" lvl="1" indent="-171450">
              <a:buFont typeface="Arial" panose="020B0604020202020204" pitchFamily="34" charset="0"/>
              <a:buChar char="•"/>
            </a:pPr>
            <a:r>
              <a:rPr lang="de-DE" sz="1200" dirty="0"/>
              <a:t>Rhein-Main-Donau Korridor</a:t>
            </a:r>
          </a:p>
          <a:p>
            <a:pPr marL="628650" lvl="1" indent="-171450">
              <a:buFont typeface="Arial" panose="020B0604020202020204" pitchFamily="34" charset="0"/>
              <a:buChar char="•"/>
            </a:pPr>
            <a:r>
              <a:rPr lang="de-DE" sz="1200" dirty="0"/>
              <a:t>Wasserstraße Rhein</a:t>
            </a:r>
          </a:p>
          <a:p>
            <a:pPr marL="171450" lvl="0" indent="-171450">
              <a:buFont typeface="Arial" panose="020B0604020202020204" pitchFamily="34" charset="0"/>
              <a:buChar char="•"/>
            </a:pPr>
            <a:r>
              <a:rPr lang="de-DE" sz="1200" dirty="0"/>
              <a:t>Donauschifffahrt – Märkte und Stärkung der Wasserstraße</a:t>
            </a:r>
          </a:p>
          <a:p>
            <a:pPr marL="628650" lvl="1" indent="-171450">
              <a:buFont typeface="Arial" panose="020B0604020202020204" pitchFamily="34" charset="0"/>
              <a:buChar char="•"/>
            </a:pPr>
            <a:r>
              <a:rPr lang="de-DE" sz="1200" dirty="0"/>
              <a:t>Die Wasserstraße Donau</a:t>
            </a:r>
          </a:p>
          <a:p>
            <a:pPr marL="628650" lvl="1" indent="-171450">
              <a:buFont typeface="Arial" panose="020B0604020202020204" pitchFamily="34" charset="0"/>
              <a:buChar char="•"/>
            </a:pPr>
            <a:r>
              <a:rPr lang="de-DE" sz="1200" dirty="0"/>
              <a:t>Markt der Donauschifffahrt</a:t>
            </a:r>
          </a:p>
          <a:p>
            <a:pPr marL="628650" lvl="1" indent="-171450">
              <a:buFont typeface="Arial" panose="020B0604020202020204" pitchFamily="34" charset="0"/>
              <a:buChar char="•"/>
            </a:pPr>
            <a:r>
              <a:rPr lang="de-DE" sz="1200" dirty="0"/>
              <a:t>Stärkung der Donauschifffahrt</a:t>
            </a:r>
          </a:p>
          <a:p>
            <a:pPr marL="628650" lvl="1" indent="-171450">
              <a:buFont typeface="Arial" panose="020B0604020202020204" pitchFamily="34" charset="0"/>
              <a:buChar char="•"/>
            </a:pPr>
            <a:r>
              <a:rPr lang="de-DE" sz="1200" dirty="0"/>
              <a:t>Transportbeispiele</a:t>
            </a:r>
          </a:p>
          <a:p>
            <a:pPr marL="171450" lvl="0" indent="-171450">
              <a:buFont typeface="Arial" panose="020B0604020202020204" pitchFamily="34" charset="0"/>
              <a:buChar char="•"/>
            </a:pPr>
            <a:r>
              <a:rPr lang="de-DE" sz="1200" dirty="0"/>
              <a:t>Green Transport mit dem Binnenschiff</a:t>
            </a:r>
          </a:p>
          <a:p>
            <a:pPr marL="628650" lvl="1" indent="-171450">
              <a:buFont typeface="Arial" panose="020B0604020202020204" pitchFamily="34" charset="0"/>
              <a:buChar char="•"/>
            </a:pPr>
            <a:r>
              <a:rPr lang="de-DE" sz="1200" dirty="0"/>
              <a:t>Verkehr und Umwelt</a:t>
            </a:r>
          </a:p>
          <a:p>
            <a:pPr marL="628650" lvl="1" indent="-171450">
              <a:buFont typeface="Arial" panose="020B0604020202020204" pitchFamily="34" charset="0"/>
              <a:buChar char="•"/>
            </a:pPr>
            <a:r>
              <a:rPr lang="de-DE" sz="1200" dirty="0"/>
              <a:t>Nachhaltige Verkehrsträger</a:t>
            </a:r>
          </a:p>
          <a:p>
            <a:pPr marL="628650" lvl="1" indent="-171450">
              <a:buFont typeface="Arial" panose="020B0604020202020204" pitchFamily="34" charset="0"/>
              <a:buChar char="•"/>
            </a:pPr>
            <a:r>
              <a:rPr lang="de-DE" sz="1200" dirty="0"/>
              <a:t>Verkehrsträgervergleich</a:t>
            </a:r>
          </a:p>
          <a:p>
            <a:pPr marL="628650" lvl="1" indent="-171450">
              <a:buFont typeface="Arial" panose="020B0604020202020204" pitchFamily="34" charset="0"/>
              <a:buChar char="•"/>
            </a:pPr>
            <a:r>
              <a:rPr lang="de-DE" sz="1200" dirty="0"/>
              <a:t>Flüssiggas – LNG</a:t>
            </a:r>
          </a:p>
          <a:p>
            <a:pPr marL="628650" lvl="1" indent="-171450">
              <a:buFont typeface="Arial" panose="020B0604020202020204" pitchFamily="34" charset="0"/>
              <a:buChar char="•"/>
            </a:pPr>
            <a:r>
              <a:rPr lang="de-DE" sz="1200" dirty="0"/>
              <a:t>Herausforderungen für einen nachhaltigen Güterverkehr</a:t>
            </a:r>
          </a:p>
          <a:p>
            <a:pPr marL="171450" lvl="0" indent="-171450">
              <a:buFont typeface="Arial" panose="020B0604020202020204" pitchFamily="34" charset="0"/>
              <a:buChar char="•"/>
            </a:pPr>
            <a:r>
              <a:rPr lang="de-DE" sz="1200" dirty="0"/>
              <a:t>Häfen und Binnenschiffe</a:t>
            </a:r>
          </a:p>
          <a:p>
            <a:pPr marL="628650" lvl="1" indent="-171450">
              <a:buFont typeface="Arial" panose="020B0604020202020204" pitchFamily="34" charset="0"/>
              <a:buChar char="•"/>
            </a:pPr>
            <a:r>
              <a:rPr lang="de-DE" sz="1200" dirty="0"/>
              <a:t>Die</a:t>
            </a:r>
            <a:r>
              <a:rPr lang="de-DE" sz="1200" baseline="0" dirty="0"/>
              <a:t> Grundstruktur eines Hafens</a:t>
            </a:r>
          </a:p>
          <a:p>
            <a:pPr marL="628650" lvl="1" indent="-171450">
              <a:buFont typeface="Arial" panose="020B0604020202020204" pitchFamily="34" charset="0"/>
              <a:buChar char="•"/>
            </a:pPr>
            <a:r>
              <a:rPr lang="de-DE" sz="1200" baseline="0" dirty="0"/>
              <a:t>Die Häfen der Donau</a:t>
            </a:r>
          </a:p>
          <a:p>
            <a:pPr marL="628650" lvl="1" indent="-171450">
              <a:buFont typeface="Arial" panose="020B0604020202020204" pitchFamily="34" charset="0"/>
              <a:buChar char="•"/>
            </a:pPr>
            <a:r>
              <a:rPr lang="de-DE" sz="1200" baseline="0" dirty="0"/>
              <a:t>Umschlag/Umschlagseinrichtungen</a:t>
            </a:r>
          </a:p>
          <a:p>
            <a:pPr marL="628650" lvl="1" indent="-171450">
              <a:buFont typeface="Arial" panose="020B0604020202020204" pitchFamily="34" charset="0"/>
              <a:buChar char="•"/>
            </a:pPr>
            <a:r>
              <a:rPr lang="de-DE" sz="1200" baseline="0" dirty="0"/>
              <a:t>Schiffstypen</a:t>
            </a:r>
            <a:endParaRPr lang="de-DE" sz="1200" dirty="0"/>
          </a:p>
          <a:p>
            <a:pPr marL="171450" lvl="0" indent="-171450">
              <a:buFont typeface="Arial" panose="020B0604020202020204" pitchFamily="34" charset="0"/>
              <a:buChar char="•"/>
            </a:pPr>
            <a:r>
              <a:rPr lang="de-DE" sz="1200" dirty="0"/>
              <a:t>Internationale Wasserstraßen</a:t>
            </a:r>
          </a:p>
          <a:p>
            <a:pPr marL="628650" lvl="1" indent="-171450">
              <a:buFont typeface="Arial" panose="020B0604020202020204" pitchFamily="34" charset="0"/>
              <a:buChar char="•"/>
            </a:pPr>
            <a:r>
              <a:rPr lang="de-DE" sz="1200" dirty="0"/>
              <a:t>Eigenschaften von Großwasserstraßen</a:t>
            </a:r>
          </a:p>
          <a:p>
            <a:pPr marL="628650" lvl="1" indent="-171450">
              <a:buFont typeface="Arial" panose="020B0604020202020204" pitchFamily="34" charset="0"/>
              <a:buChar char="•"/>
            </a:pPr>
            <a:r>
              <a:rPr lang="de-DE" sz="1200" dirty="0"/>
              <a:t>Binnenwasserstraßen in Europa</a:t>
            </a:r>
          </a:p>
          <a:p>
            <a:pPr marL="628650" lvl="1" indent="-171450">
              <a:buFont typeface="Arial" panose="020B0604020202020204" pitchFamily="34" charset="0"/>
              <a:buChar char="•"/>
            </a:pPr>
            <a:r>
              <a:rPr lang="de-DE" sz="1200" dirty="0"/>
              <a:t>Binnenwasserstraßen in Asien</a:t>
            </a:r>
          </a:p>
          <a:p>
            <a:pPr marL="628650" lvl="1" indent="-171450">
              <a:buFont typeface="Arial" panose="020B0604020202020204" pitchFamily="34" charset="0"/>
              <a:buChar char="•"/>
            </a:pPr>
            <a:r>
              <a:rPr lang="de-DE" sz="1200" dirty="0"/>
              <a:t>Binnenwasserstraßen in Südamerika</a:t>
            </a:r>
          </a:p>
          <a:p>
            <a:pPr marL="628650" lvl="1" indent="-171450">
              <a:buFont typeface="Arial" panose="020B0604020202020204" pitchFamily="34" charset="0"/>
              <a:buChar char="•"/>
            </a:pPr>
            <a:r>
              <a:rPr lang="de-DE" sz="1200" dirty="0"/>
              <a:t>Vergleich:</a:t>
            </a:r>
            <a:r>
              <a:rPr lang="de-DE" sz="1200" baseline="0" dirty="0"/>
              <a:t> Europa, Asien und Südamerika</a:t>
            </a:r>
            <a:endParaRPr lang="de-DE" sz="1200" dirty="0"/>
          </a:p>
          <a:p>
            <a:pPr marL="171450" lvl="0" indent="-171450">
              <a:buFont typeface="Arial" panose="020B0604020202020204" pitchFamily="34" charset="0"/>
              <a:buChar char="•"/>
            </a:pPr>
            <a:r>
              <a:rPr lang="de-DE" sz="1200" dirty="0"/>
              <a:t>Logistik – Rahmenbedingungen und Kosten</a:t>
            </a:r>
          </a:p>
          <a:p>
            <a:pPr marL="628650" lvl="1" indent="-171450">
              <a:buFont typeface="Arial" panose="020B0604020202020204" pitchFamily="34" charset="0"/>
              <a:buChar char="•"/>
            </a:pPr>
            <a:r>
              <a:rPr lang="de-DE" sz="1200" dirty="0"/>
              <a:t>Geeignete Güter</a:t>
            </a:r>
          </a:p>
          <a:p>
            <a:pPr marL="628650" lvl="1" indent="-171450">
              <a:buFont typeface="Arial" panose="020B0604020202020204" pitchFamily="34" charset="0"/>
              <a:buChar char="•"/>
            </a:pPr>
            <a:r>
              <a:rPr lang="de-DE" sz="1200" dirty="0"/>
              <a:t>Multimodale Transportketten</a:t>
            </a:r>
          </a:p>
          <a:p>
            <a:pPr marL="628650" lvl="1" indent="-171450">
              <a:buFont typeface="Arial" panose="020B0604020202020204" pitchFamily="34" charset="0"/>
              <a:buChar char="•"/>
            </a:pPr>
            <a:r>
              <a:rPr lang="de-DE" sz="1200" dirty="0"/>
              <a:t>Preisbildung Binnenschiffstransport</a:t>
            </a:r>
          </a:p>
          <a:p>
            <a:pPr marL="628650" lvl="1" indent="-171450">
              <a:buFont typeface="Arial" panose="020B0604020202020204" pitchFamily="34" charset="0"/>
              <a:buChar char="•"/>
            </a:pPr>
            <a:r>
              <a:rPr lang="de-DE" sz="1200" dirty="0"/>
              <a:t>Transportvarianten,</a:t>
            </a:r>
            <a:r>
              <a:rPr lang="de-DE" sz="1200" baseline="0" dirty="0"/>
              <a:t> Frachtvertrag</a:t>
            </a:r>
            <a:endParaRPr lang="de-DE" sz="1200" dirty="0"/>
          </a:p>
          <a:p>
            <a:pPr marL="171450" lvl="0" indent="-171450">
              <a:buFont typeface="Arial" panose="020B0604020202020204" pitchFamily="34" charset="0"/>
              <a:buChar char="•"/>
            </a:pPr>
            <a:r>
              <a:rPr lang="de-DE" sz="1200" dirty="0"/>
              <a:t>Rechtliche Rahmenbedingungen</a:t>
            </a:r>
            <a:endParaRPr lang="de-AT" sz="1200" dirty="0"/>
          </a:p>
          <a:p>
            <a:pPr marL="628650" lvl="1" indent="-171450">
              <a:buFont typeface="Arial" panose="020B0604020202020204" pitchFamily="34" charset="0"/>
              <a:buChar char="•"/>
            </a:pPr>
            <a:r>
              <a:rPr lang="de-AT" sz="1200" dirty="0"/>
              <a:t>Förderung</a:t>
            </a:r>
            <a:r>
              <a:rPr lang="de-AT" sz="1200" baseline="0" dirty="0"/>
              <a:t> der Binnenschifffahrt</a:t>
            </a:r>
          </a:p>
          <a:p>
            <a:pPr marL="628650" lvl="1" indent="-171450">
              <a:buFont typeface="Arial" panose="020B0604020202020204" pitchFamily="34" charset="0"/>
              <a:buChar char="•"/>
            </a:pPr>
            <a:r>
              <a:rPr lang="de-AT" sz="1200" baseline="0" dirty="0"/>
              <a:t>Wasserstraßen</a:t>
            </a:r>
          </a:p>
          <a:p>
            <a:pPr marL="628650" lvl="1" indent="-171450">
              <a:buFont typeface="Arial" panose="020B0604020202020204" pitchFamily="34" charset="0"/>
              <a:buChar char="•"/>
            </a:pPr>
            <a:r>
              <a:rPr lang="de-AT" sz="1200" baseline="0" dirty="0"/>
              <a:t>Transportverträge, Haftung</a:t>
            </a:r>
          </a:p>
          <a:p>
            <a:pPr marL="628650" lvl="1" indent="-171450">
              <a:buFont typeface="Arial" panose="020B0604020202020204" pitchFamily="34" charset="0"/>
              <a:buChar char="•"/>
            </a:pPr>
            <a:r>
              <a:rPr lang="de-AT" sz="1200" baseline="0" dirty="0"/>
              <a:t>Besatzung, Ausstattung, Antrieb</a:t>
            </a:r>
            <a:endParaRPr lang="de-DE"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2380527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b="0" i="0" dirty="0" err="1"/>
              <a:t>REEcoTrans</a:t>
            </a:r>
            <a:r>
              <a:rPr lang="de-DE" b="0" i="0" dirty="0"/>
              <a:t> steht </a:t>
            </a:r>
            <a:r>
              <a:rPr lang="de-DE" b="0" dirty="0"/>
              <a:t>für Bewusstsein und Wissen rund um das Thema nachhaltiger Transport mit den Verkehrsträgern Straße, Schiene und Wasserstraße.</a:t>
            </a:r>
          </a:p>
          <a:p>
            <a:endParaRPr lang="en-GB"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06DAA-0A4E-4110-9797-3FB8CA0FEA93}" type="slidenum">
              <a:rPr kumimoji="0" lang="de-A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AT"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46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Auch die </a:t>
            </a:r>
            <a:r>
              <a:rPr lang="de-AT" dirty="0" err="1"/>
              <a:t>REEcoTrans</a:t>
            </a:r>
            <a:r>
              <a:rPr lang="de-AT" dirty="0"/>
              <a:t> Startseite</a:t>
            </a:r>
            <a:r>
              <a:rPr lang="de-AT" baseline="0" dirty="0"/>
              <a:t> beginnt mit einem Einstiegsvideo bevor sie auf die Lehrmittelpakete verlinkt und die Services von </a:t>
            </a:r>
            <a:r>
              <a:rPr lang="de-AT" baseline="0" dirty="0" err="1"/>
              <a:t>REEcoTrans</a:t>
            </a:r>
            <a:r>
              <a:rPr lang="de-AT" baseline="0" dirty="0"/>
              <a:t> zeigt.</a:t>
            </a:r>
          </a:p>
          <a:p>
            <a:r>
              <a:rPr lang="de-AT" baseline="0" dirty="0"/>
              <a:t>Unter dem Menüpunkt „Lehrmittel“ sind die Lehrmittelpakete sowie die einzelnen Lehrmittel zu finden, diese können wie üblich mittels eines individuellen Suchfilters durchsucht werden.</a:t>
            </a:r>
          </a:p>
          <a:p>
            <a:r>
              <a:rPr lang="de-AT" baseline="0" dirty="0"/>
              <a:t>Als Services bietet </a:t>
            </a:r>
            <a:r>
              <a:rPr lang="de-AT" baseline="0" dirty="0" err="1"/>
              <a:t>REEcoTrans</a:t>
            </a:r>
            <a:r>
              <a:rPr lang="de-AT" baseline="0" dirty="0"/>
              <a:t> eine Fachvortragsliste sowie das Erstellen eines individuellen Lernpaketes an. Außerdem werden auf </a:t>
            </a:r>
            <a:r>
              <a:rPr lang="de-AT" baseline="0" dirty="0" err="1"/>
              <a:t>REEcoTrans</a:t>
            </a:r>
            <a:r>
              <a:rPr lang="de-AT" baseline="0" dirty="0"/>
              <a:t> Transportbeispiele bzw. </a:t>
            </a:r>
            <a:r>
              <a:rPr lang="de-AT" baseline="0" dirty="0" err="1"/>
              <a:t>Success</a:t>
            </a:r>
            <a:r>
              <a:rPr lang="de-AT" baseline="0" dirty="0"/>
              <a:t> Stories des nachhaltigen Güterverkehrs präsentiert.</a:t>
            </a:r>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2290489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DE" dirty="0" err="1"/>
              <a:t>RETrans</a:t>
            </a:r>
            <a:r>
              <a:rPr lang="de-DE" dirty="0"/>
              <a:t> ist</a:t>
            </a:r>
            <a:r>
              <a:rPr lang="de-DE" baseline="0" dirty="0"/>
              <a:t> die Dachseite und stellt Inhalte rund um das Thema Logistik allgemein zur Verfügung. Dabei wird sowohl auf Verkehrsträger als auch auf Berufe in der Logistik eingegangen. </a:t>
            </a:r>
            <a:r>
              <a:rPr lang="de-DE" baseline="0" dirty="0" err="1"/>
              <a:t>RETrans</a:t>
            </a:r>
            <a:r>
              <a:rPr lang="de-DE" baseline="0" dirty="0"/>
              <a:t> hat vier Unterseiten: </a:t>
            </a:r>
            <a:r>
              <a:rPr lang="de-DE" baseline="0" dirty="0" err="1"/>
              <a:t>RERoad</a:t>
            </a:r>
            <a:r>
              <a:rPr lang="de-DE" baseline="0" dirty="0"/>
              <a:t>, </a:t>
            </a:r>
            <a:r>
              <a:rPr lang="de-DE" baseline="0" dirty="0" err="1"/>
              <a:t>RERail</a:t>
            </a:r>
            <a:r>
              <a:rPr lang="de-DE" baseline="0" dirty="0"/>
              <a:t>, REWWay und </a:t>
            </a:r>
            <a:r>
              <a:rPr lang="de-DE" baseline="0" dirty="0" err="1"/>
              <a:t>REEcoTrans</a:t>
            </a:r>
            <a:r>
              <a:rPr lang="de-DE" baseline="0" dirty="0"/>
              <a:t>.</a:t>
            </a:r>
          </a:p>
          <a:p>
            <a:r>
              <a:rPr lang="de-DE" baseline="0" dirty="0"/>
              <a:t>Der Fokus von </a:t>
            </a:r>
            <a:r>
              <a:rPr lang="de-DE" baseline="0" dirty="0" err="1"/>
              <a:t>RERoad</a:t>
            </a:r>
            <a:r>
              <a:rPr lang="de-DE" baseline="0" dirty="0"/>
              <a:t> liegt auf dem Verkehrsträger Straße, </a:t>
            </a:r>
            <a:r>
              <a:rPr lang="de-DE" baseline="0" dirty="0" err="1"/>
              <a:t>RERail</a:t>
            </a:r>
            <a:r>
              <a:rPr lang="de-DE" baseline="0" dirty="0"/>
              <a:t> beschäftigt sich mit dem Verkehrsträger Schiene, REWWay konzentriert sich auf die Binnenschifffahrt und </a:t>
            </a:r>
            <a:r>
              <a:rPr lang="de-DE" baseline="0" dirty="0" err="1"/>
              <a:t>REEcoTrans</a:t>
            </a:r>
            <a:r>
              <a:rPr lang="de-DE" baseline="0" dirty="0"/>
              <a:t> widmet sich dem nachhaltigen Gütertransport. Auf allen vier Unterseiten werden Lehrmaterialien, Informationen und weitere Angebote zur Verfügung gestellt.</a:t>
            </a:r>
          </a:p>
          <a:p>
            <a:r>
              <a:rPr lang="de-DE" baseline="0" dirty="0"/>
              <a:t>Außerdem bieten wir Transport School Labs und </a:t>
            </a:r>
            <a:r>
              <a:rPr lang="de-DE" baseline="0" dirty="0" err="1"/>
              <a:t>Logistify</a:t>
            </a:r>
            <a:r>
              <a:rPr lang="de-DE" baseline="0" dirty="0"/>
              <a:t> an. Transport School Labs sind Workshops für SchülerInnen und Studierende. </a:t>
            </a:r>
            <a:r>
              <a:rPr lang="de-DE" baseline="0" dirty="0" err="1"/>
              <a:t>Logistify</a:t>
            </a:r>
            <a:r>
              <a:rPr lang="de-DE" baseline="0" dirty="0"/>
              <a:t> ist eine Lern-App. Beides wird im späteren Verlauf der Präsentation noch näher vorgestellt.</a:t>
            </a:r>
          </a:p>
        </p:txBody>
      </p:sp>
      <p:sp>
        <p:nvSpPr>
          <p:cNvPr id="4" name="Foliennummernplatzhalter 3"/>
          <p:cNvSpPr>
            <a:spLocks noGrp="1"/>
          </p:cNvSpPr>
          <p:nvPr>
            <p:ph type="sldNum" sz="quarter" idx="10"/>
          </p:nvPr>
        </p:nvSpPr>
        <p:spPr/>
        <p:txBody>
          <a:bodyPr/>
          <a:lstStyle/>
          <a:p>
            <a:pPr>
              <a:defRPr/>
            </a:pPr>
            <a:fld id="{F6215B7E-2C41-4CA5-8739-9DA61DE0D4E0}" type="slidenum">
              <a:rPr lang="de-DE" smtClean="0"/>
              <a:pPr>
                <a:defRPr/>
              </a:pPr>
              <a:t>4</a:t>
            </a:fld>
            <a:endParaRPr lang="de-DE"/>
          </a:p>
        </p:txBody>
      </p:sp>
    </p:spTree>
    <p:extLst>
      <p:ext uri="{BB962C8B-B14F-4D97-AF65-F5344CB8AC3E}">
        <p14:creationId xmlns:p14="http://schemas.microsoft.com/office/powerpoint/2010/main" val="4134560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a:t>
            </a:r>
            <a:r>
              <a:rPr lang="de-AT" baseline="0" dirty="0"/>
              <a:t>f </a:t>
            </a:r>
            <a:r>
              <a:rPr lang="de-AT" baseline="0" dirty="0" err="1"/>
              <a:t>REEcoTrans</a:t>
            </a:r>
            <a:r>
              <a:rPr lang="de-AT" baseline="0" dirty="0"/>
              <a:t> werden wie auf den anderen Unterseiten zusätzlich zu den Readern und Präsentationen zahlreiche und vielfältige Übungen angeboten. </a:t>
            </a:r>
            <a:r>
              <a:rPr lang="de-AT" dirty="0"/>
              <a:t>Auf </a:t>
            </a:r>
            <a:r>
              <a:rPr lang="de-AT" dirty="0" err="1"/>
              <a:t>REEcoTrans</a:t>
            </a:r>
            <a:r>
              <a:rPr lang="de-AT" dirty="0"/>
              <a:t> werden Filmübungen, aber auch Rätsel und Rollenspiele</a:t>
            </a:r>
            <a:r>
              <a:rPr lang="de-AT" baseline="0" dirty="0"/>
              <a:t> angeboten. Es gibt passende Fragen und Übungen zu den Präsentationen.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656952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Auf </a:t>
            </a:r>
            <a:r>
              <a:rPr lang="de-AT" dirty="0" err="1"/>
              <a:t>REEcoTrans</a:t>
            </a:r>
            <a:r>
              <a:rPr lang="de-AT" dirty="0"/>
              <a:t> stehen</a:t>
            </a:r>
            <a:r>
              <a:rPr lang="de-AT" baseline="0" dirty="0"/>
              <a:t> Lehrmittelpakete zu den Themen Multimodaler Transport, Verkehr und Umwelt sowie Gütertransport in der Zukunft zur Verfügung. All diese Lehrmittelpakete enthalten eine Präsentation, einen Reader, interaktive Übungen und weiterführende Links.</a:t>
            </a:r>
          </a:p>
          <a:p>
            <a:endParaRPr lang="de-AT" baseline="0" dirty="0"/>
          </a:p>
          <a:p>
            <a:r>
              <a:rPr lang="de-AT" baseline="0" dirty="0"/>
              <a:t>Das Lehrmittelpaket </a:t>
            </a:r>
            <a:r>
              <a:rPr lang="de-AT" b="1" baseline="0" dirty="0"/>
              <a:t>Multimodaler Transport </a:t>
            </a:r>
            <a:r>
              <a:rPr lang="de-AT" baseline="0" dirty="0"/>
              <a:t>setzt folgende inhaltliche Schwerpunkte:</a:t>
            </a:r>
          </a:p>
          <a:p>
            <a:pPr marL="171450" lvl="0" indent="-171450">
              <a:buFont typeface="Arial" panose="020B0604020202020204" pitchFamily="34" charset="0"/>
              <a:buChar char="•"/>
            </a:pPr>
            <a:r>
              <a:rPr lang="de-DE" sz="1200" b="0" dirty="0">
                <a:solidFill>
                  <a:schemeClr val="tx1"/>
                </a:solidFill>
              </a:rPr>
              <a:t>Multimodale Transportkette</a:t>
            </a:r>
          </a:p>
          <a:p>
            <a:pPr marL="171450" lvl="0" indent="-171450">
              <a:buFont typeface="Arial" panose="020B0604020202020204" pitchFamily="34" charset="0"/>
              <a:buChar char="•"/>
            </a:pPr>
            <a:r>
              <a:rPr lang="de-DE" sz="1200" b="0" dirty="0">
                <a:solidFill>
                  <a:schemeClr val="tx1"/>
                </a:solidFill>
              </a:rPr>
              <a:t>Vorteile und Herausforderungen</a:t>
            </a:r>
          </a:p>
          <a:p>
            <a:pPr marL="171450" lvl="0" indent="-171450">
              <a:buFont typeface="Arial" panose="020B0604020202020204" pitchFamily="34" charset="0"/>
              <a:buChar char="•"/>
            </a:pPr>
            <a:r>
              <a:rPr lang="de-DE" sz="1200" b="0" dirty="0">
                <a:solidFill>
                  <a:schemeClr val="tx1"/>
                </a:solidFill>
              </a:rPr>
              <a:t>Multimodaler Transport in Europa</a:t>
            </a:r>
          </a:p>
          <a:p>
            <a:pPr marL="171450" lvl="0" indent="-171450">
              <a:buFont typeface="Arial" panose="020B0604020202020204" pitchFamily="34" charset="0"/>
              <a:buChar char="•"/>
            </a:pPr>
            <a:r>
              <a:rPr lang="de-DE" sz="1200" b="0" dirty="0">
                <a:solidFill>
                  <a:schemeClr val="tx1"/>
                </a:solidFill>
              </a:rPr>
              <a:t>Anwendungsbeispiele</a:t>
            </a:r>
          </a:p>
          <a:p>
            <a:pPr marL="171450" lvl="0" indent="-171450">
              <a:buFont typeface="Arial" panose="020B0604020202020204" pitchFamily="34" charset="0"/>
              <a:buChar char="•"/>
            </a:pPr>
            <a:r>
              <a:rPr lang="de-DE" sz="1200" b="0" dirty="0">
                <a:solidFill>
                  <a:schemeClr val="tx1"/>
                </a:solidFill>
              </a:rPr>
              <a:t>Tools</a:t>
            </a:r>
          </a:p>
          <a:p>
            <a:pPr marL="171450" lvl="0" indent="-171450">
              <a:buFont typeface="Arial" panose="020B0604020202020204" pitchFamily="34" charset="0"/>
              <a:buChar char="•"/>
            </a:pPr>
            <a:r>
              <a:rPr lang="de-DE" sz="1200" b="0" dirty="0">
                <a:solidFill>
                  <a:schemeClr val="tx1"/>
                </a:solidFill>
              </a:rPr>
              <a:t>Ausblick in die Zukunft</a:t>
            </a:r>
          </a:p>
          <a:p>
            <a:pPr marL="0" indent="0">
              <a:buFont typeface="Arial" panose="020B0604020202020204" pitchFamily="34" charset="0"/>
              <a:buNone/>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Multimodaler Verkehr </a:t>
            </a:r>
            <a:r>
              <a:rPr lang="de-AT" baseline="0" dirty="0"/>
              <a:t>beschäftigt sich mit den folgenden Themen:</a:t>
            </a:r>
          </a:p>
          <a:p>
            <a:pPr marL="171450" lvl="0" indent="-171450">
              <a:buFont typeface="Arial" panose="020B0604020202020204" pitchFamily="34" charset="0"/>
              <a:buChar char="•"/>
            </a:pPr>
            <a:r>
              <a:rPr lang="de-DE" sz="1200" b="0" dirty="0">
                <a:solidFill>
                  <a:schemeClr val="tx1"/>
                </a:solidFill>
              </a:rPr>
              <a:t>Verkehr und Umwelt</a:t>
            </a:r>
          </a:p>
          <a:p>
            <a:pPr marL="171450" lvl="0" indent="-171450">
              <a:buFont typeface="Arial" panose="020B0604020202020204" pitchFamily="34" charset="0"/>
              <a:buChar char="•"/>
            </a:pPr>
            <a:r>
              <a:rPr lang="de-DE" sz="1200" b="0" dirty="0">
                <a:solidFill>
                  <a:schemeClr val="tx1"/>
                </a:solidFill>
              </a:rPr>
              <a:t>Nachhaltige Verkehrsträger</a:t>
            </a:r>
          </a:p>
          <a:p>
            <a:pPr marL="171450" lvl="0" indent="-171450">
              <a:buFont typeface="Arial" panose="020B0604020202020204" pitchFamily="34" charset="0"/>
              <a:buChar char="•"/>
            </a:pPr>
            <a:r>
              <a:rPr lang="de-DE" sz="1200" b="0" dirty="0">
                <a:solidFill>
                  <a:schemeClr val="tx1"/>
                </a:solidFill>
              </a:rPr>
              <a:t>Verkehrsträgervergleich</a:t>
            </a:r>
          </a:p>
          <a:p>
            <a:pPr marL="171450" lvl="0" indent="-171450">
              <a:buFont typeface="Arial" panose="020B0604020202020204" pitchFamily="34" charset="0"/>
              <a:buChar char="•"/>
            </a:pPr>
            <a:r>
              <a:rPr lang="de-DE" sz="1200" b="0" dirty="0">
                <a:solidFill>
                  <a:schemeClr val="tx1"/>
                </a:solidFill>
              </a:rPr>
              <a:t>Herausforderungen für einen nachhaltigen Güterverkehr</a:t>
            </a:r>
          </a:p>
          <a:p>
            <a:pPr marL="171450" lvl="0" indent="-171450">
              <a:buFont typeface="Arial" panose="020B0604020202020204" pitchFamily="34" charset="0"/>
              <a:buChar char="•"/>
            </a:pPr>
            <a:r>
              <a:rPr lang="de-DE" sz="1200" b="0" dirty="0">
                <a:solidFill>
                  <a:schemeClr val="tx1"/>
                </a:solidFill>
              </a:rPr>
              <a:t>Einflussfaktor Gesellschaft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Das Lehrmittelpaket </a:t>
            </a:r>
            <a:r>
              <a:rPr lang="de-AT" b="1" baseline="0" dirty="0"/>
              <a:t>Gütertransport in der Zukunft </a:t>
            </a:r>
            <a:r>
              <a:rPr lang="de-AT" baseline="0" dirty="0"/>
              <a:t>konzentriert sich auf die folgenden Themen:</a:t>
            </a:r>
          </a:p>
          <a:p>
            <a:pPr marL="171450" lvl="0" indent="-171450">
              <a:buFont typeface="Arial" panose="020B0604020202020204" pitchFamily="34" charset="0"/>
              <a:buChar char="•"/>
            </a:pPr>
            <a:r>
              <a:rPr lang="de-DE" sz="1200" b="0" noProof="0" dirty="0">
                <a:solidFill>
                  <a:schemeClr val="tx1"/>
                </a:solidFill>
              </a:rPr>
              <a:t>Warum wir Alternativen im Gütertransport brauchen</a:t>
            </a:r>
            <a:endParaRPr lang="de-DE" sz="1200" b="1" dirty="0">
              <a:solidFill>
                <a:schemeClr val="tx1"/>
              </a:solidFill>
            </a:endParaRPr>
          </a:p>
          <a:p>
            <a:pPr marL="171450" lvl="0" indent="-171450">
              <a:buFont typeface="Arial" panose="020B0604020202020204" pitchFamily="34" charset="0"/>
              <a:buChar char="•"/>
            </a:pPr>
            <a:r>
              <a:rPr lang="de-DE" sz="1200" noProof="0" dirty="0">
                <a:solidFill>
                  <a:schemeClr val="tx1"/>
                </a:solidFill>
              </a:rPr>
              <a:t>Optimierung bestehender Transportmittel</a:t>
            </a:r>
            <a:endParaRPr lang="de-DE" sz="1200" b="1" dirty="0">
              <a:solidFill>
                <a:schemeClr val="tx1"/>
              </a:solidFill>
            </a:endParaRPr>
          </a:p>
          <a:p>
            <a:pPr marL="171450" lvl="0" indent="-171450">
              <a:buFont typeface="Arial" panose="020B0604020202020204" pitchFamily="34" charset="0"/>
              <a:buChar char="•"/>
            </a:pPr>
            <a:r>
              <a:rPr lang="de-DE" sz="1200" b="0" dirty="0">
                <a:solidFill>
                  <a:schemeClr val="tx1"/>
                </a:solidFill>
              </a:rPr>
              <a:t>Visionäre Verkehrsträger</a:t>
            </a:r>
          </a:p>
          <a:p>
            <a:pPr marL="171450" lvl="0" indent="-171450">
              <a:buFont typeface="Arial" panose="020B0604020202020204" pitchFamily="34" charset="0"/>
              <a:buChar char="•"/>
            </a:pPr>
            <a:r>
              <a:rPr lang="de-DE" sz="1200" b="0" dirty="0">
                <a:solidFill>
                  <a:schemeClr val="tx1"/>
                </a:solidFill>
              </a:rPr>
              <a:t>Innovative Transportkonzepte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baseline="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464706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werden die zusätzlichen</a:t>
            </a:r>
            <a:r>
              <a:rPr lang="de-AT" baseline="0" dirty="0"/>
              <a:t> Angebote präsentiert, darunter fallen die Lern-App </a:t>
            </a:r>
            <a:r>
              <a:rPr lang="de-AT" baseline="0" dirty="0" err="1"/>
              <a:t>Logistify</a:t>
            </a:r>
            <a:r>
              <a:rPr lang="de-AT" baseline="0" dirty="0"/>
              <a:t> und die Transport School Labs.</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2049731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Die Transport School Labs sind Workshops, welche sowohl halb- als auch ganztägig angeboten werden. Das Programm kann individuell und altersspezifisch</a:t>
            </a:r>
            <a:r>
              <a:rPr lang="de-AT" baseline="0" dirty="0"/>
              <a:t> angepasst werden. An unseren Workshops nehmen vor allem Schulklassen verschiedener Schultypen und Schulstufen teil.</a:t>
            </a:r>
          </a:p>
          <a:p>
            <a:r>
              <a:rPr lang="de-AT" baseline="0" dirty="0"/>
              <a:t>Im Transport School Lab beschäftigen wir uns mit Themen rund um die verschiedenen Verkehrsträger, wobei der Fokus auf der nachhaltigen Gütermobilität liegt. Unser Programm passen wir nach Themenschwerpunkten sowie Wünschen an. Wir legen besonderen Wert auf den Einsatz von interaktiven und kreativen Übungen, dazu gehören zum Beispiel:</a:t>
            </a:r>
          </a:p>
          <a:p>
            <a:pPr marL="171450" indent="-171450">
              <a:buFont typeface="Arial" panose="020B0604020202020204" pitchFamily="34" charset="0"/>
              <a:buChar char="•"/>
            </a:pPr>
            <a:r>
              <a:rPr lang="de-AT" baseline="0" dirty="0"/>
              <a:t>Unser Lego ® - Transportsimulator, mit diesem lassen sich Transportabläufe nachstellen und Transportketten können optimiert werden</a:t>
            </a:r>
          </a:p>
          <a:p>
            <a:pPr marL="171450" indent="-171450">
              <a:buFont typeface="Arial" panose="020B0604020202020204" pitchFamily="34" charset="0"/>
              <a:buChar char="•"/>
            </a:pPr>
            <a:r>
              <a:rPr lang="de-AT" dirty="0"/>
              <a:t>Trends der Zukunft</a:t>
            </a:r>
            <a:r>
              <a:rPr lang="de-AT" baseline="0" dirty="0"/>
              <a:t>: wir beschäftigen uns mit den Trends von innovativen Transportkonzepten wie </a:t>
            </a:r>
            <a:r>
              <a:rPr lang="de-AT" baseline="0" dirty="0" err="1"/>
              <a:t>Synchromodalität</a:t>
            </a:r>
            <a:r>
              <a:rPr lang="de-AT" baseline="0" dirty="0"/>
              <a:t>, </a:t>
            </a:r>
            <a:r>
              <a:rPr lang="de-AT" baseline="0" dirty="0" err="1"/>
              <a:t>Physical</a:t>
            </a:r>
            <a:r>
              <a:rPr lang="de-AT" baseline="0" dirty="0"/>
              <a:t> Internet oder </a:t>
            </a:r>
            <a:r>
              <a:rPr lang="de-AT" baseline="0" dirty="0" err="1"/>
              <a:t>Blockchain</a:t>
            </a:r>
            <a:r>
              <a:rPr lang="de-AT" baseline="0" dirty="0"/>
              <a:t> und geben einen Einblick in die Vision einer </a:t>
            </a:r>
            <a:r>
              <a:rPr lang="de-AT" baseline="0" dirty="0" err="1"/>
              <a:t>Circular</a:t>
            </a:r>
            <a:r>
              <a:rPr lang="de-AT" baseline="0" dirty="0"/>
              <a:t> Economy.</a:t>
            </a:r>
          </a:p>
          <a:p>
            <a:pPr marL="171450" indent="-171450">
              <a:buFont typeface="Arial" panose="020B0604020202020204" pitchFamily="34" charset="0"/>
              <a:buChar char="•"/>
            </a:pPr>
            <a:r>
              <a:rPr lang="de-AT" baseline="0" dirty="0"/>
              <a:t>Future Transport </a:t>
            </a:r>
            <a:r>
              <a:rPr lang="de-AT" baseline="0" dirty="0" err="1"/>
              <a:t>Ideas</a:t>
            </a:r>
            <a:r>
              <a:rPr lang="de-AT" baseline="0" dirty="0"/>
              <a:t> – steigendes Verkehrsaufkommen, steigende Umweltbelastungen: In Teams erarbeiten die </a:t>
            </a:r>
            <a:r>
              <a:rPr lang="de-AT" baseline="0" dirty="0" err="1"/>
              <a:t>TeilnehmerInnen</a:t>
            </a:r>
            <a:r>
              <a:rPr lang="de-AT" baseline="0" dirty="0"/>
              <a:t> nachhaltige und effiziente Transportideen von morgen, der Kreativität sind dabei keine Grenzen gesetzt.</a:t>
            </a:r>
          </a:p>
          <a:p>
            <a:pPr marL="0" indent="0">
              <a:buFont typeface="Arial" panose="020B0604020202020204" pitchFamily="34" charset="0"/>
              <a:buNone/>
            </a:pPr>
            <a:endParaRPr lang="de-AT" baseline="0" dirty="0"/>
          </a:p>
          <a:p>
            <a:pPr marL="0" indent="0">
              <a:buFont typeface="Arial" panose="020B0604020202020204" pitchFamily="34" charset="0"/>
              <a:buNone/>
            </a:pPr>
            <a:r>
              <a:rPr lang="de-AT" baseline="0" dirty="0"/>
              <a:t>Sie können unsere Transport School Labs per E-Mail unter retrans@fh-steyr.at oder telefonisch unter +43 5 0804 33270 buchen.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sz="1200" dirty="0">
                <a:solidFill>
                  <a:schemeClr val="tx1"/>
                </a:solidFill>
              </a:rPr>
              <a:t>Weitere Informationen finden sich unter </a:t>
            </a:r>
            <a:r>
              <a:rPr lang="de-AT" baseline="0" noProof="0" dirty="0"/>
              <a:t>https://www.rewway.at/de/transport-school-lab/</a:t>
            </a:r>
            <a:r>
              <a:rPr lang="de-AT" sz="1200" dirty="0">
                <a:solidFill>
                  <a:schemeClr val="tx1"/>
                </a:solidFill>
              </a:rPr>
              <a:t>.</a:t>
            </a:r>
          </a:p>
        </p:txBody>
      </p:sp>
      <p:sp>
        <p:nvSpPr>
          <p:cNvPr id="4" name="Foliennummernplatzhalt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2840963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LOGISTIFY ist eine </a:t>
            </a:r>
            <a:r>
              <a:rPr lang="de-AT" dirty="0" err="1"/>
              <a:t>Augmented</a:t>
            </a:r>
            <a:r>
              <a:rPr lang="de-AT" dirty="0"/>
              <a:t> Reality basierte Lern-App. LOGISTIFY setzt sich</a:t>
            </a:r>
            <a:r>
              <a:rPr lang="de-AT" baseline="0" dirty="0"/>
              <a:t> aus drei Spielen zusammen, wobei jedes Spiel circa 15 Minuten dauert. Im Unterricht können die Spiele variabel eingesetzt werden. Man kann ein Spiel, zwei Spiele oder alle drei Spiele einsetzten.</a:t>
            </a:r>
          </a:p>
          <a:p>
            <a:r>
              <a:rPr lang="de-AT" baseline="0" dirty="0"/>
              <a:t>Das </a:t>
            </a:r>
            <a:r>
              <a:rPr lang="de-AT" b="1" baseline="0" dirty="0"/>
              <a:t>erste Spiel </a:t>
            </a:r>
            <a:r>
              <a:rPr lang="de-AT" baseline="0" dirty="0"/>
              <a:t>heißt „Transportmittelwahl“. In diesem Spiel müssen verschiedene Güter bestmöglich von A nach B transportiert werden und die </a:t>
            </a:r>
            <a:r>
              <a:rPr lang="de-AT" baseline="0" dirty="0" err="1"/>
              <a:t>SpielerInnen</a:t>
            </a:r>
            <a:r>
              <a:rPr lang="de-AT" baseline="0" dirty="0"/>
              <a:t> müssen das passende Verkehrsmittel (LKW, Zug oder Binnenschiff) auswählen. Die Auswahl treffen sie anhand der Eigenschaften der Verkehrsmittel und der Güter.</a:t>
            </a:r>
          </a:p>
          <a:p>
            <a:r>
              <a:rPr lang="de-AT" dirty="0"/>
              <a:t>Das </a:t>
            </a:r>
            <a:r>
              <a:rPr lang="de-AT" b="1" dirty="0"/>
              <a:t>zweite Spiel </a:t>
            </a:r>
            <a:r>
              <a:rPr lang="de-AT" dirty="0"/>
              <a:t>heißt</a:t>
            </a:r>
            <a:r>
              <a:rPr lang="de-AT" baseline="0" dirty="0"/>
              <a:t> „Transportketten“. In diesem Spiel übernehmen die </a:t>
            </a:r>
            <a:r>
              <a:rPr lang="de-AT" baseline="0" dirty="0" err="1"/>
              <a:t>SpielerInnen</a:t>
            </a:r>
            <a:r>
              <a:rPr lang="de-AT" baseline="0" dirty="0"/>
              <a:t> die Planung eines Transportes anhand von Transportmitteln, Produktionsstätten, Häfen etc. Dazu verwenden sie Marker (zum Ausdrucken unter rewway.at), welche sie in Form einer Transportkette auflegen und mit dem Tablet scannen.</a:t>
            </a:r>
          </a:p>
          <a:p>
            <a:r>
              <a:rPr lang="de-AT" dirty="0"/>
              <a:t>Das </a:t>
            </a:r>
            <a:r>
              <a:rPr lang="de-AT" b="1" dirty="0"/>
              <a:t>dritte Spiel </a:t>
            </a:r>
            <a:r>
              <a:rPr lang="de-AT" dirty="0"/>
              <a:t>heißt „Berufsbilder“. In einem persönlichen Chat lernen die </a:t>
            </a:r>
            <a:r>
              <a:rPr lang="de-AT" dirty="0" err="1"/>
              <a:t>SpielerInnen</a:t>
            </a:r>
            <a:r>
              <a:rPr lang="de-AT" dirty="0"/>
              <a:t> die Aufgaben</a:t>
            </a:r>
            <a:r>
              <a:rPr lang="de-AT" baseline="0" dirty="0"/>
              <a:t> und Eigenschaften von verschiedenen Berufsbildern in der Logistik kennen.</a:t>
            </a:r>
          </a:p>
          <a:p>
            <a:endParaRPr lang="de-AT" baseline="0" dirty="0"/>
          </a:p>
          <a:p>
            <a:r>
              <a:rPr lang="de-AT" baseline="0" dirty="0"/>
              <a:t>Das Ziel von LOGISTIFY ist die spielerische und ansprechende Vermittlung von Wissen über nachhaltige Gütertransporte und das Kennenlernen der Berufsbilder in der Logistik.</a:t>
            </a:r>
          </a:p>
          <a:p>
            <a:r>
              <a:rPr lang="de-AT" baseline="0" dirty="0"/>
              <a:t>Alle drei Spiele sind sowohl auf Deutsch als auch auf Englisch verfügbar.</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1940923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LOGISTIFY können sie</a:t>
            </a:r>
            <a:r>
              <a:rPr lang="de-AT" baseline="0" dirty="0"/>
              <a:t> jederzeit und überall im Google Play Store oder im Apple Store downloaden. Für den Download benötigen sie eine Internetverbindungen, für das Verwenden der App ist diese nicht notwendig.</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21447364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noProof="0" dirty="0"/>
              <a:t>Für Fragen und Rückmeldungen zu den Lehrmitteln sowie</a:t>
            </a:r>
            <a:r>
              <a:rPr lang="de-AT" baseline="0" noProof="0" dirty="0"/>
              <a:t> sonstigen Services stehen wir jederzeit gerne zur Verfügung.</a:t>
            </a:r>
          </a:p>
          <a:p>
            <a:r>
              <a:rPr lang="de-AT" baseline="0" noProof="0" dirty="0"/>
              <a:t>Das </a:t>
            </a:r>
            <a:r>
              <a:rPr lang="de-AT" b="1" baseline="0" noProof="0" dirty="0"/>
              <a:t>Logistikum</a:t>
            </a:r>
            <a:r>
              <a:rPr lang="de-AT" baseline="0" noProof="0" dirty="0"/>
              <a:t> ist hauptverantwortlich für die Webseiten </a:t>
            </a:r>
            <a:r>
              <a:rPr lang="de-AT" baseline="0" noProof="0" dirty="0" err="1"/>
              <a:t>RETrans</a:t>
            </a:r>
            <a:r>
              <a:rPr lang="de-AT" baseline="0" noProof="0" dirty="0"/>
              <a:t>, REWWay und </a:t>
            </a:r>
            <a:r>
              <a:rPr lang="de-AT" baseline="0" noProof="0" dirty="0" err="1"/>
              <a:t>REEcoTrans</a:t>
            </a:r>
            <a:r>
              <a:rPr lang="de-AT" baseline="0" noProof="0" dirty="0"/>
              <a:t>. Außerdem organisiert das Logistikum die Transport School Labs und ist für LOGISTIFY verantwortlich. Sie erreichen die Ansprechpartnerin </a:t>
            </a:r>
            <a:r>
              <a:rPr lang="de-AT" baseline="0" noProof="0" dirty="0" err="1"/>
              <a:t>Mag.</a:t>
            </a:r>
            <a:r>
              <a:rPr lang="de-AT" baseline="30000" noProof="0" dirty="0" err="1"/>
              <a:t>a</a:t>
            </a:r>
            <a:r>
              <a:rPr lang="de-AT" baseline="0" noProof="0" dirty="0"/>
              <a:t> Alexandra Haller entweder telefonisch unter +43 5 0804 33270 oder per E-Mail unter rewway@fh-steyr.at oder retrans@fh-steyr.at.</a:t>
            </a:r>
          </a:p>
          <a:p>
            <a:endParaRPr lang="de-AT"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Die </a:t>
            </a:r>
            <a:r>
              <a:rPr lang="de-AT" b="1" baseline="0" noProof="0" dirty="0"/>
              <a:t>Fachhochschule des BFI Wien </a:t>
            </a:r>
            <a:r>
              <a:rPr lang="de-AT" baseline="0" noProof="0" dirty="0"/>
              <a:t>ist hauptverantwortlich für die Webseiten </a:t>
            </a:r>
            <a:r>
              <a:rPr lang="de-AT" baseline="0" noProof="0" dirty="0" err="1"/>
              <a:t>RERoad</a:t>
            </a:r>
            <a:r>
              <a:rPr lang="de-AT" baseline="0" noProof="0" dirty="0"/>
              <a:t> und </a:t>
            </a:r>
            <a:r>
              <a:rPr lang="de-AT" baseline="0" noProof="0" dirty="0" err="1"/>
              <a:t>RERail</a:t>
            </a:r>
            <a:r>
              <a:rPr lang="de-AT" baseline="0" noProof="0" dirty="0"/>
              <a:t>. Die Ansprechperson Prof.</a:t>
            </a:r>
            <a:r>
              <a:rPr lang="de-AT" baseline="30000" noProof="0" dirty="0"/>
              <a:t>in</a:t>
            </a:r>
            <a:r>
              <a:rPr lang="de-AT" baseline="0" noProof="0" dirty="0"/>
              <a:t> (FH) </a:t>
            </a:r>
            <a:r>
              <a:rPr lang="de-AT" baseline="0" noProof="0" dirty="0" err="1"/>
              <a:t>Mag.</a:t>
            </a:r>
            <a:r>
              <a:rPr lang="de-AT" baseline="30000" noProof="0" dirty="0" err="1"/>
              <a:t>a</a:t>
            </a:r>
            <a:r>
              <a:rPr lang="de-AT" baseline="0" noProof="0" dirty="0"/>
              <a:t> Sandra Eitler erreichen Sie per Mail unter sandra.eitler@fh-vie.ac.at oder telefonisch unter </a:t>
            </a:r>
            <a:r>
              <a:rPr lang="de-DE" sz="1200" dirty="0">
                <a:solidFill>
                  <a:schemeClr val="tx1"/>
                </a:solidFill>
              </a:rPr>
              <a:t>+43/1/720 12 86/933.</a:t>
            </a:r>
          </a:p>
          <a:p>
            <a:endParaRPr lang="de-AT" baseline="0" noProof="0" dirty="0"/>
          </a:p>
          <a:p>
            <a:endParaRPr lang="en-GB" baseline="0" dirty="0"/>
          </a:p>
          <a:p>
            <a:endParaRPr lang="en-GB" baseline="0" dirty="0"/>
          </a:p>
          <a:p>
            <a:endParaRPr lang="en-GB" dirty="0"/>
          </a:p>
        </p:txBody>
      </p:sp>
      <p:sp>
        <p:nvSpPr>
          <p:cNvPr id="4" name="Foliennummernplatzhalter 3"/>
          <p:cNvSpPr>
            <a:spLocks noGrp="1"/>
          </p:cNvSpPr>
          <p:nvPr>
            <p:ph type="sldNum" sz="quarter" idx="10"/>
          </p:nvPr>
        </p:nvSpPr>
        <p:spPr/>
        <p:txBody>
          <a:bodyPr/>
          <a:lstStyle/>
          <a:p>
            <a:fld id="{56F06DAA-0A4E-4110-9797-3FB8CA0FEA93}" type="slidenum">
              <a:rPr lang="de-AT" smtClean="0"/>
              <a:t>46</a:t>
            </a:fld>
            <a:endParaRPr lang="de-AT" dirty="0"/>
          </a:p>
        </p:txBody>
      </p:sp>
    </p:spTree>
    <p:extLst>
      <p:ext uri="{BB962C8B-B14F-4D97-AF65-F5344CB8AC3E}">
        <p14:creationId xmlns:p14="http://schemas.microsoft.com/office/powerpoint/2010/main" val="216607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Das vorliegende</a:t>
            </a:r>
            <a:r>
              <a:rPr lang="de-AT" baseline="0" dirty="0"/>
              <a:t> Train-</a:t>
            </a:r>
            <a:r>
              <a:rPr lang="de-AT" baseline="0" dirty="0" err="1"/>
              <a:t>the</a:t>
            </a:r>
            <a:r>
              <a:rPr lang="de-AT" baseline="0" dirty="0"/>
              <a:t>-Trainer Manual beginnt mit einer Erklärung, warum man Logistikthemen in den Unterricht integrieren bzw. warum man sich mit der Logistik beschäftigen sollte. Anschließend wird erklärt, wie man am besten mit den zur Verfügung gestellten Lehrmitteln arbeitet, dabei wird auf die verschiedenen Lehrmittel-Typen und ihre Kombinationsmöglichkeiten eingegangen. Anschließend werden die Angebote von </a:t>
            </a:r>
            <a:r>
              <a:rPr lang="de-AT" baseline="0" dirty="0" err="1"/>
              <a:t>RETrans</a:t>
            </a:r>
            <a:r>
              <a:rPr lang="de-AT" baseline="0" dirty="0"/>
              <a:t> und den vier Unterseiten sowie zusätzliche Angebote präsentiert.</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2156272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In diesem Abschnitt wird erklärt, warum es wichtig und sinnvoll ist, sich mit Logistikthemen</a:t>
            </a:r>
            <a:r>
              <a:rPr lang="de-AT" baseline="0" dirty="0"/>
              <a:t> auseinander zu setzen.</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214237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Warum</a:t>
            </a:r>
            <a:r>
              <a:rPr lang="de-AT" baseline="0" dirty="0"/>
              <a:t> sollte ich Logistikthemen in meinen Unterricht integrieren?</a:t>
            </a:r>
          </a:p>
          <a:p>
            <a:endParaRPr lang="de-AT" baseline="0" dirty="0"/>
          </a:p>
          <a:p>
            <a:r>
              <a:rPr lang="de-DE" baseline="0" dirty="0"/>
              <a:t>Hierfür gibt es eine Vielzahl guter Gründe, nachfolgende Auflistung soll einen ersten Überblick geben:</a:t>
            </a:r>
            <a:endParaRPr lang="de-AT" baseline="0" dirty="0"/>
          </a:p>
          <a:p>
            <a:r>
              <a:rPr lang="de-AT" baseline="0" dirty="0"/>
              <a:t>1. Weil es in der Logistik einen Fachkräftemangel gibt und somit Nachfrage nach qualifiziertem Personal besteht. Dadurch gibt es gute Jobchancen für </a:t>
            </a:r>
            <a:r>
              <a:rPr lang="de-AT" baseline="0" dirty="0" err="1"/>
              <a:t>SchülerInnen</a:t>
            </a:r>
            <a:r>
              <a:rPr lang="de-AT" baseline="0" dirty="0"/>
              <a:t> und Studierende.</a:t>
            </a:r>
          </a:p>
          <a:p>
            <a:r>
              <a:rPr lang="de-AT" baseline="0" dirty="0"/>
              <a:t>2. Zudem stellt der Güterverkehr das Rückgrat unserer Gesellschaft dar, er ist relevant für jeden einzelnen von uns, aber den meisten Menschen fehlt das Bewusstsein dafür.</a:t>
            </a:r>
          </a:p>
          <a:p>
            <a:r>
              <a:rPr lang="de-AT" baseline="0" dirty="0"/>
              <a:t>3. Die Logistik und der Güterverkehr stellen im Unterricht oft nur Randthemen dar und das obwohl sie für </a:t>
            </a:r>
            <a:r>
              <a:rPr lang="de-AT" baseline="0" dirty="0" err="1"/>
              <a:t>SchülerInnen</a:t>
            </a:r>
            <a:r>
              <a:rPr lang="de-AT" baseline="0" dirty="0"/>
              <a:t> und Studierende von großem Interesse sind und ein breites zukünftiges Arbeitsfeld bieten können. Im täglichen Leben betrifft uns die Logistik jedenfalls alle, wie die nachfolgenden Folien anschaulich darstellen werden.</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421366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In</a:t>
            </a:r>
            <a:r>
              <a:rPr lang="de-AT" baseline="0" dirty="0" smtClean="0"/>
              <a:t> einer Umfrage des BVL schätzten 90% der Befragten den Fachkräftemangel für den Wirtschaftsbereich Logistik als bemerkbar bis stark bemerkbar ein.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smtClean="0"/>
              <a:t>Nicht alle ausgeschriebenen Stellen können besetzt werden, dass liegt an einem Mangel an qualifizierten Bewerbern, welcher wiederum eine mögliche Folge der wenig bekannten Berufs- und Karrieremöglichkeiten in der Logistik sein könnte. Der Großteil der Befragten (ca. 82%) erwartet negative bis stark negative Auswirkungen des Fachkräftemangels auf den Erfolg ihres Unternehmens in den nächsten zehn Jahren.</a:t>
            </a:r>
            <a:endParaRPr lang="de-AT"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a:p>
            <a:r>
              <a:rPr lang="de-DE" sz="800" dirty="0" smtClean="0">
                <a:solidFill>
                  <a:srgbClr val="002E60"/>
                </a:solidFill>
                <a:latin typeface="+mn-lt"/>
              </a:rPr>
              <a:t>Bundesvereinigung Logistik (2017) </a:t>
            </a:r>
            <a:r>
              <a:rPr lang="de-AT" sz="800" dirty="0" smtClean="0">
                <a:solidFill>
                  <a:srgbClr val="002E60"/>
                </a:solidFill>
                <a:latin typeface="+mn-lt"/>
              </a:rPr>
              <a:t>Fachkräftemangel in der Logistik – Eine Umfrage der Bundesvereinigung Logistik (BVL) e.V., URL: https://www.bvl.de/dossiers/arbeitgeber-logistik/umfrage-fachkraeftemangel-2017 [16.07.2019]</a:t>
            </a:r>
            <a:endParaRPr lang="en-GB" sz="800" dirty="0" smtClean="0">
              <a:solidFill>
                <a:srgbClr val="002E6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smtClean="0"/>
          </a:p>
        </p:txBody>
      </p:sp>
      <p:sp>
        <p:nvSpPr>
          <p:cNvPr id="4" name="Foliennummernplatzhalter 3"/>
          <p:cNvSpPr>
            <a:spLocks noGrp="1"/>
          </p:cNvSpPr>
          <p:nvPr>
            <p:ph type="sldNum" sz="quarter" idx="10"/>
          </p:nvPr>
        </p:nvSpPr>
        <p:spPr/>
        <p:txBody>
          <a:bodyPr/>
          <a:lstStyle/>
          <a:p>
            <a:fld id="{3302C4EF-2F8B-46D0-B02E-4BABEE06E65D}" type="slidenum">
              <a:rPr lang="de-DE" smtClean="0"/>
              <a:pPr/>
              <a:t>8</a:t>
            </a:fld>
            <a:endParaRPr lang="de-DE"/>
          </a:p>
        </p:txBody>
      </p:sp>
    </p:spTree>
    <p:extLst>
      <p:ext uri="{BB962C8B-B14F-4D97-AF65-F5344CB8AC3E}">
        <p14:creationId xmlns:p14="http://schemas.microsoft.com/office/powerpoint/2010/main" val="351464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b="1" dirty="0"/>
              <a:t>Der Güterverkehr ist das Rückgrat unserer Gesellschaft</a:t>
            </a:r>
          </a:p>
          <a:p>
            <a:r>
              <a:rPr lang="de-AT" dirty="0"/>
              <a:t>Der BIP Anteil der Logistik in den EU-28 beträgt 7% und die Logistik schafft in Europa mehr</a:t>
            </a:r>
            <a:r>
              <a:rPr lang="de-AT" baseline="0" dirty="0"/>
              <a:t> als 11 Millionen Arbeitsplätze. Wobei die Entwicklung des Güterverkehrs mit der Entwicklung der Wirtschaft bzw. der Entwicklung des BIP korreliert. Das Marktvolumen des europäischen Logistikmarkts betrug 1.050 Milliarden Euro im Jahr 2016. Das </a:t>
            </a:r>
            <a:r>
              <a:rPr lang="de-AT" baseline="0" dirty="0" err="1"/>
              <a:t>Güterbinnnenverkehrsaufkommen</a:t>
            </a:r>
            <a:r>
              <a:rPr lang="de-AT" baseline="0" dirty="0"/>
              <a:t> der EU-28 betrug 2.400 Milliarden Tonnenkilometer im Jahr 2016.</a:t>
            </a:r>
            <a:endParaRPr lang="de-AT" dirty="0"/>
          </a:p>
          <a:p>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a:t>Quelle(n):</a:t>
            </a:r>
          </a:p>
          <a:p>
            <a:pPr marL="0" marR="0" indent="0" algn="l" defTabSz="914400" rtl="0" eaLnBrk="1" fontAlgn="auto" latinLnBrk="0" hangingPunct="1">
              <a:lnSpc>
                <a:spcPct val="100000"/>
              </a:lnSpc>
              <a:spcBef>
                <a:spcPts val="0"/>
              </a:spcBef>
              <a:spcAft>
                <a:spcPts val="0"/>
              </a:spcAft>
              <a:buClrTx/>
              <a:buSzTx/>
              <a:buFontTx/>
              <a:buNone/>
              <a:tabLst/>
              <a:defRPr/>
            </a:pPr>
            <a:r>
              <a:rPr lang="de-AT" sz="1200" dirty="0"/>
              <a:t>Europäische Kommission, URL: https://ec.europa.eu/eurostat/statistics-explained/index.php/Freight_transport_statistics#Relative_growth_of_freight_transport_and_the_economy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Statista.com, URL: https://de.statista.com/statistik/daten/studie/204132/umfrage/volumen-des-logistikmarktes-in-europa/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Europäische Kommission, URL: https://ec.europa.eu/transport/sites/transport/files/themes/strategies/studies/doc/2015-01-freight-logistics-lot1-logistics-sector.pdf [22.03.2019]</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Europäische Kommission, URL: https://ec.europa.eu/transport/sites/transport/files/connect-to-compete-all-v3_en.pdf [22.03.2019]</a:t>
            </a:r>
          </a:p>
          <a:p>
            <a:pPr marL="0" marR="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indent="0" algn="l" defTabSz="914400" rtl="0" eaLnBrk="1" fontAlgn="auto" latinLnBrk="0" hangingPunct="1">
              <a:lnSpc>
                <a:spcPct val="100000"/>
              </a:lnSpc>
              <a:spcBef>
                <a:spcPts val="0"/>
              </a:spcBef>
              <a:spcAft>
                <a:spcPts val="0"/>
              </a:spcAft>
              <a:buClrTx/>
              <a:buSzTx/>
              <a:buFontTx/>
              <a:buNone/>
              <a:tabLst/>
              <a:defRPr/>
            </a:pPr>
            <a:r>
              <a:rPr lang="de-AT" dirty="0"/>
              <a:t>Bildquelle:</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err="1"/>
              <a:t>pixabay</a:t>
            </a:r>
            <a:endParaRPr lang="de-AT" dirty="0"/>
          </a:p>
        </p:txBody>
      </p:sp>
      <p:sp>
        <p:nvSpPr>
          <p:cNvPr id="4" name="Foliennummernplatzhalter 3"/>
          <p:cNvSpPr>
            <a:spLocks noGrp="1"/>
          </p:cNvSpPr>
          <p:nvPr>
            <p:ph type="sldNum" sz="quarter" idx="10"/>
          </p:nvPr>
        </p:nvSpPr>
        <p:spPr/>
        <p:txBody>
          <a:bodyPr/>
          <a:lstStyle/>
          <a:p>
            <a:fld id="{0EDFA6B0-5DC3-4D22-8E41-F7511E10BAE2}" type="slidenum">
              <a:rPr lang="en-US" smtClean="0"/>
              <a:t>9</a:t>
            </a:fld>
            <a:endParaRPr lang="en-US"/>
          </a:p>
        </p:txBody>
      </p:sp>
    </p:spTree>
    <p:extLst>
      <p:ext uri="{BB962C8B-B14F-4D97-AF65-F5344CB8AC3E}">
        <p14:creationId xmlns:p14="http://schemas.microsoft.com/office/powerpoint/2010/main" val="688167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1">
                    <a:lumMod val="50000"/>
                    <a:lumOff val="50000"/>
                  </a:schemeClr>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2420A945-DE7A-412C-AA2C-5248D6F31DDF}" type="datetime7">
              <a:rPr lang="de-DE" smtClean="0"/>
              <a:t>Aug-19</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28575">
            <a:solidFill>
              <a:srgbClr val="FDBB5E"/>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B629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199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54602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August 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2269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4530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August 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0712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August 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58478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18000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August 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416026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893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148119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74167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54440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9493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3305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5399892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August 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2242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755299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August 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3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August 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918247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August 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6479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533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0782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25569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390421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7DC85CED-4B98-4166-B2FF-5F750EABC016}"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6669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D63490-572E-4270-9A61-B024C165248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73276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D9112F-42F3-4771-B506-F774DF96A219}" type="datetime6">
              <a:rPr lang="en-GB" smtClean="0">
                <a:solidFill>
                  <a:prstClr val="black"/>
                </a:solidFill>
              </a:rPr>
              <a:pPr/>
              <a:t>August 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733309"/>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3E0C0E-6B38-43AC-8A6C-D47BBA3F2AD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457538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FDBB5E"/>
              </a:buClr>
              <a:defRPr>
                <a:solidFill>
                  <a:schemeClr val="tx1">
                    <a:lumMod val="75000"/>
                    <a:lumOff val="25000"/>
                  </a:schemeClr>
                </a:solidFill>
              </a:defRPr>
            </a:lvl1pPr>
            <a:lvl2pPr>
              <a:buClr>
                <a:srgbClr val="FDBB5E"/>
              </a:buClr>
              <a:defRPr>
                <a:solidFill>
                  <a:schemeClr val="tx1">
                    <a:lumMod val="75000"/>
                    <a:lumOff val="25000"/>
                  </a:schemeClr>
                </a:solidFill>
              </a:defRPr>
            </a:lvl2pPr>
            <a:lvl3pPr>
              <a:buClr>
                <a:srgbClr val="FDBB5E"/>
              </a:buClr>
              <a:defRPr>
                <a:solidFill>
                  <a:schemeClr val="tx1">
                    <a:lumMod val="75000"/>
                    <a:lumOff val="25000"/>
                  </a:schemeClr>
                </a:solidFill>
              </a:defRPr>
            </a:lvl3pPr>
            <a:lvl4pPr>
              <a:buClr>
                <a:srgbClr val="FDBB5E"/>
              </a:buClr>
              <a:defRPr>
                <a:solidFill>
                  <a:schemeClr val="tx1">
                    <a:lumMod val="75000"/>
                    <a:lumOff val="25000"/>
                  </a:schemeClr>
                </a:solidFill>
              </a:defRPr>
            </a:lvl4pPr>
            <a:lvl5pPr>
              <a:buClr>
                <a:srgbClr val="FDBB5E"/>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6249-E745-46CA-9FBF-A71C42B9CB9B}" type="datetime6">
              <a:rPr lang="en-GB" smtClean="0">
                <a:solidFill>
                  <a:prstClr val="white"/>
                </a:solidFill>
              </a:rPr>
              <a:pPr/>
              <a:t>August 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0489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5ACB793-20D5-4D92-8533-8A7D73FC2A8F}" type="datetime6">
              <a:rPr lang="en-GB" smtClean="0">
                <a:solidFill>
                  <a:prstClr val="white"/>
                </a:solidFill>
              </a:rPr>
              <a:pPr/>
              <a:t>August 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1348353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0F044-9D8B-400A-91AA-3E5427D9C9ED}" type="datetime6">
              <a:rPr lang="en-GB" smtClean="0">
                <a:solidFill>
                  <a:prstClr val="white"/>
                </a:solidFill>
              </a:rPr>
              <a:pPr/>
              <a:t>August 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41567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65C0AE-2240-467B-B95D-FF24CBA62B30}"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357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DBA54A-0D68-4000-BAE2-C1C14B1787EE}" type="datetime6">
              <a:rPr lang="en-GB" smtClean="0">
                <a:solidFill>
                  <a:prstClr val="white"/>
                </a:solidFill>
              </a:rPr>
              <a:pPr/>
              <a:t>August 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601724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8DA1A0-9ABF-4793-B38C-C581466662E2}"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810284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47A7C2-4714-4089-B9F6-CF7F527EDDDE}" type="datetime6">
              <a:rPr lang="en-GB" smtClean="0">
                <a:solidFill>
                  <a:prstClr val="white"/>
                </a:solidFill>
              </a:rPr>
              <a:pPr/>
              <a:t>August 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18371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el mit Inhalt Aufzaehl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9704" y="470869"/>
            <a:ext cx="6907682" cy="920347"/>
          </a:xfrm>
        </p:spPr>
        <p:txBody>
          <a:bodyPr>
            <a:normAutofit/>
          </a:bodyPr>
          <a:lstStyle>
            <a:lvl1pPr algn="l">
              <a:lnSpc>
                <a:spcPts val="2920"/>
              </a:lnSpc>
              <a:spcBef>
                <a:spcPts val="0"/>
              </a:spcBef>
              <a:defRPr sz="3100" b="1" baseline="0">
                <a:solidFill>
                  <a:srgbClr val="189BC4"/>
                </a:solidFill>
                <a:latin typeface="Calibri"/>
                <a:cs typeface="Calibri"/>
              </a:defRPr>
            </a:lvl1pPr>
          </a:lstStyle>
          <a:p>
            <a:r>
              <a:rPr lang="de-AT" dirty="0"/>
              <a:t>EDICATEM PERIO. NULLIBUS, SEQUIAS EATIS DOLUPTA ESTORES TISTIUR</a:t>
            </a:r>
            <a:endParaRPr lang="de-DE" dirty="0"/>
          </a:p>
        </p:txBody>
      </p:sp>
      <p:sp>
        <p:nvSpPr>
          <p:cNvPr id="16" name="Textfeld 15"/>
          <p:cNvSpPr txBox="1"/>
          <p:nvPr userDrawn="1"/>
        </p:nvSpPr>
        <p:spPr>
          <a:xfrm>
            <a:off x="2" y="6356351"/>
            <a:ext cx="9143999" cy="276999"/>
          </a:xfrm>
          <a:prstGeom prst="rect">
            <a:avLst/>
          </a:prstGeom>
          <a:noFill/>
        </p:spPr>
        <p:txBody>
          <a:bodyPr wrap="square" rtlCol="0">
            <a:spAutoFit/>
          </a:bodyPr>
          <a:lstStyle/>
          <a:p>
            <a:pPr algn="ctr"/>
            <a:fld id="{938771DD-033E-0844-A58F-1BE7F9F8ACC7}" type="slidenum">
              <a:rPr lang="de-DE" sz="1200" smtClean="0"/>
              <a:pPr algn="ctr"/>
              <a:t>‹#›</a:t>
            </a:fld>
            <a:endParaRPr lang="de-DE" sz="1200" dirty="0"/>
          </a:p>
        </p:txBody>
      </p:sp>
      <p:sp>
        <p:nvSpPr>
          <p:cNvPr id="11" name="Textplatzhalter 10"/>
          <p:cNvSpPr>
            <a:spLocks noGrp="1"/>
          </p:cNvSpPr>
          <p:nvPr>
            <p:ph type="body" sz="quarter" idx="11" hasCustomPrompt="1"/>
          </p:nvPr>
        </p:nvSpPr>
        <p:spPr>
          <a:xfrm>
            <a:off x="369890" y="1612901"/>
            <a:ext cx="6537325" cy="3509963"/>
          </a:xfrm>
        </p:spPr>
        <p:txBody>
          <a:bodyPr>
            <a:normAutofit/>
          </a:bodyPr>
          <a:lstStyle>
            <a:lvl1pPr marL="0" marR="0" indent="0" algn="l" defTabSz="457200" rtl="0" eaLnBrk="1" fontAlgn="auto" latinLnBrk="0" hangingPunct="1">
              <a:lnSpc>
                <a:spcPct val="100000"/>
              </a:lnSpc>
              <a:spcBef>
                <a:spcPts val="0"/>
              </a:spcBef>
              <a:spcAft>
                <a:spcPts val="0"/>
              </a:spcAft>
              <a:buClrTx/>
              <a:buSzPct val="100000"/>
              <a:buFontTx/>
              <a:buNone/>
              <a:tabLst/>
              <a:defRPr sz="1800">
                <a:solidFill>
                  <a:schemeClr val="tx1"/>
                </a:solidFill>
              </a:defRPr>
            </a:lvl1pPr>
            <a:lvl2pPr marL="457200" indent="0">
              <a:buFont typeface="Arial"/>
              <a:buNone/>
              <a:defRPr sz="1800"/>
            </a:lvl2pPr>
            <a:lvl3pPr marL="914400" indent="0">
              <a:buNone/>
              <a:defRPr sz="1800"/>
            </a:lvl3pPr>
            <a:lvl4pPr marL="1371600" indent="0">
              <a:buNone/>
              <a:defRPr sz="1800"/>
            </a:lvl4pPr>
            <a:lvl5pPr marL="1828800" indent="0">
              <a:buNone/>
              <a:defRPr sz="1800"/>
            </a:lvl5pPr>
          </a:lstStyle>
          <a:p>
            <a:pPr>
              <a:buSzPct val="100000"/>
            </a:pPr>
            <a:r>
              <a:rPr lang="de-DE" dirty="0"/>
              <a:t>Gent </a:t>
            </a:r>
            <a:r>
              <a:rPr lang="de-DE" dirty="0" err="1"/>
              <a:t>omniet</a:t>
            </a:r>
            <a:r>
              <a:rPr lang="de-DE" dirty="0"/>
              <a:t> </a:t>
            </a:r>
            <a:r>
              <a:rPr lang="de-DE" dirty="0" err="1"/>
              <a:t>doluptati</a:t>
            </a:r>
            <a:r>
              <a:rPr lang="de-DE" dirty="0"/>
              <a:t> </a:t>
            </a:r>
            <a:r>
              <a:rPr lang="de-DE" dirty="0" err="1"/>
              <a:t>voluptaect</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endParaRPr lang="de-DE" dirty="0"/>
          </a:p>
          <a:p>
            <a:pPr>
              <a:buSzPct val="100000"/>
            </a:pPr>
            <a:r>
              <a:rPr lang="de-DE" dirty="0"/>
              <a:t>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endParaRPr lang="de-DE" dirty="0"/>
          </a:p>
          <a:p>
            <a:pPr marL="0" marR="0" indent="0" algn="l" defTabSz="457200" rtl="0" eaLnBrk="1" fontAlgn="auto" latinLnBrk="0" hangingPunct="1">
              <a:lnSpc>
                <a:spcPct val="100000"/>
              </a:lnSpc>
              <a:spcBef>
                <a:spcPts val="0"/>
              </a:spcBef>
              <a:spcAft>
                <a:spcPts val="0"/>
              </a:spcAft>
              <a:buClrTx/>
              <a:buSzPct val="100000"/>
              <a:buFontTx/>
              <a:buNone/>
              <a:tabLst/>
              <a:defRPr/>
            </a:pPr>
            <a:r>
              <a:rPr lang="de-DE" b="1" dirty="0">
                <a:solidFill>
                  <a:srgbClr val="189BC4"/>
                </a:solidFill>
              </a:rPr>
              <a:t>Sim so </a:t>
            </a:r>
            <a:r>
              <a:rPr lang="de-DE" b="1" dirty="0" err="1">
                <a:solidFill>
                  <a:srgbClr val="189BC4"/>
                </a:solidFill>
              </a:rPr>
              <a:t>quantum</a:t>
            </a:r>
            <a:r>
              <a:rPr lang="de-DE" b="1" dirty="0">
                <a:solidFill>
                  <a:srgbClr val="189BC4"/>
                </a:solidFill>
              </a:rPr>
              <a:t> do </a:t>
            </a:r>
            <a:r>
              <a:rPr lang="de-DE" b="1" dirty="0" err="1">
                <a:solidFill>
                  <a:srgbClr val="189BC4"/>
                </a:solidFill>
              </a:rPr>
              <a:t>leores</a:t>
            </a:r>
            <a:r>
              <a:rPr lang="de-DE" b="1" dirty="0">
                <a:solidFill>
                  <a:srgbClr val="189BC4"/>
                </a:solidFill>
              </a:rPr>
              <a:t> </a:t>
            </a:r>
            <a:endParaRPr lang="de-DE" b="1" dirty="0"/>
          </a:p>
          <a:p>
            <a:pPr>
              <a:buSzPct val="100000"/>
            </a:pPr>
            <a:r>
              <a:rPr lang="de-DE" dirty="0" err="1"/>
              <a:t>ma</a:t>
            </a:r>
            <a:r>
              <a:rPr lang="de-DE" dirty="0"/>
              <a:t> </a:t>
            </a:r>
            <a:r>
              <a:rPr lang="de-DE" dirty="0" err="1"/>
              <a:t>nisqui</a:t>
            </a:r>
            <a:r>
              <a:rPr lang="de-DE" dirty="0"/>
              <a:t> </a:t>
            </a:r>
            <a:r>
              <a:rPr lang="de-DE" dirty="0" err="1"/>
              <a:t>voloreped</a:t>
            </a:r>
            <a:r>
              <a:rPr lang="de-DE" dirty="0"/>
              <a:t> </a:t>
            </a:r>
            <a:r>
              <a:rPr lang="de-DE" dirty="0" err="1"/>
              <a:t>quiam</a:t>
            </a:r>
            <a:r>
              <a:rPr lang="de-DE" dirty="0"/>
              <a:t> </a:t>
            </a:r>
            <a:r>
              <a:rPr lang="de-DE" dirty="0" err="1"/>
              <a:t>fuga</a:t>
            </a:r>
            <a:r>
              <a:rPr lang="de-DE" dirty="0"/>
              <a:t>. Da </a:t>
            </a:r>
            <a:r>
              <a:rPr lang="de-DE" dirty="0" err="1"/>
              <a:t>con</a:t>
            </a:r>
            <a:r>
              <a:rPr lang="de-DE" dirty="0"/>
              <a:t> </a:t>
            </a:r>
            <a:r>
              <a:rPr lang="de-DE" dirty="0" err="1"/>
              <a:t>conseribus</a:t>
            </a:r>
            <a:r>
              <a:rPr lang="de-DE" dirty="0"/>
              <a:t> </a:t>
            </a:r>
            <a:r>
              <a:rPr lang="de-DE" dirty="0" err="1"/>
              <a:t>auta</a:t>
            </a:r>
            <a:r>
              <a:rPr lang="de-DE" dirty="0"/>
              <a:t> </a:t>
            </a:r>
            <a:r>
              <a:rPr lang="de-DE" dirty="0" err="1"/>
              <a:t>voluptam</a:t>
            </a:r>
            <a:r>
              <a:rPr lang="de-DE" dirty="0"/>
              <a:t> </a:t>
            </a:r>
            <a:r>
              <a:rPr lang="de-DE" dirty="0" err="1"/>
              <a:t>excearum</a:t>
            </a:r>
            <a:r>
              <a:rPr lang="de-DE" dirty="0"/>
              <a:t> et la </a:t>
            </a:r>
            <a:r>
              <a:rPr lang="de-DE" dirty="0" err="1"/>
              <a:t>volupta</a:t>
            </a:r>
            <a:r>
              <a:rPr lang="de-DE" dirty="0"/>
              <a:t> </a:t>
            </a:r>
            <a:r>
              <a:rPr lang="de-DE" dirty="0" err="1"/>
              <a:t>tectia</a:t>
            </a:r>
            <a:r>
              <a:rPr lang="de-DE" dirty="0"/>
              <a:t> quo </a:t>
            </a:r>
            <a:r>
              <a:rPr lang="de-DE" dirty="0" err="1"/>
              <a:t>que</a:t>
            </a:r>
            <a:r>
              <a:rPr lang="de-DE" dirty="0"/>
              <a:t> </a:t>
            </a:r>
            <a:r>
              <a:rPr lang="de-DE" dirty="0" err="1"/>
              <a:t>est</a:t>
            </a:r>
            <a:endParaRPr lang="de-DE" dirty="0"/>
          </a:p>
          <a:p>
            <a:pPr>
              <a:buSzPct val="100000"/>
            </a:pPr>
            <a:r>
              <a:rPr lang="de-DE" dirty="0"/>
              <a:t>Gent </a:t>
            </a:r>
            <a:r>
              <a:rPr lang="de-DE" dirty="0" err="1"/>
              <a:t>omniet</a:t>
            </a:r>
            <a:r>
              <a:rPr lang="de-DE" dirty="0"/>
              <a:t> </a:t>
            </a:r>
            <a:r>
              <a:rPr lang="de-DE" dirty="0" err="1"/>
              <a:t>doluptati</a:t>
            </a:r>
            <a:r>
              <a:rPr lang="de-DE" dirty="0"/>
              <a:t> </a:t>
            </a:r>
            <a:r>
              <a:rPr lang="de-DE" dirty="0" err="1"/>
              <a:t>voluptaecta</a:t>
            </a:r>
            <a:endParaRPr lang="de-DE" dirty="0"/>
          </a:p>
          <a:p>
            <a:pPr>
              <a:buSzPct val="100000"/>
            </a:pPr>
            <a:r>
              <a:rPr lang="de-DE" dirty="0" err="1"/>
              <a:t>imporer</a:t>
            </a:r>
            <a:r>
              <a:rPr lang="de-DE" dirty="0"/>
              <a:t> chillen </a:t>
            </a:r>
            <a:r>
              <a:rPr lang="de-DE" dirty="0" err="1"/>
              <a:t>impore</a:t>
            </a:r>
            <a:r>
              <a:rPr lang="de-DE" dirty="0"/>
              <a:t> </a:t>
            </a:r>
            <a:r>
              <a:rPr lang="de-DE" dirty="0" err="1"/>
              <a:t>erumquo</a:t>
            </a:r>
            <a:r>
              <a:rPr lang="de-DE" dirty="0"/>
              <a:t> </a:t>
            </a:r>
            <a:r>
              <a:rPr lang="de-DE" dirty="0" err="1"/>
              <a:t>tem</a:t>
            </a:r>
            <a:r>
              <a:rPr lang="de-DE" dirty="0"/>
              <a:t> </a:t>
            </a:r>
            <a:r>
              <a:rPr lang="de-DE" dirty="0" err="1"/>
              <a:t>aliquia</a:t>
            </a:r>
            <a:r>
              <a:rPr lang="de-DE" dirty="0"/>
              <a:t> </a:t>
            </a:r>
            <a:r>
              <a:rPr lang="de-DE" dirty="0" err="1"/>
              <a:t>tiatur</a:t>
            </a:r>
            <a:r>
              <a:rPr lang="de-DE" dirty="0"/>
              <a:t> </a:t>
            </a:r>
            <a:r>
              <a:rPr lang="de-DE" dirty="0" err="1"/>
              <a:t>conseribu</a:t>
            </a:r>
            <a:endParaRPr lang="de-DE" dirty="0"/>
          </a:p>
        </p:txBody>
      </p:sp>
      <p:sp>
        <p:nvSpPr>
          <p:cNvPr id="6" name="Textplatzhalter 3"/>
          <p:cNvSpPr>
            <a:spLocks noGrp="1"/>
          </p:cNvSpPr>
          <p:nvPr>
            <p:ph type="body" sz="quarter" idx="15" hasCustomPrompt="1"/>
          </p:nvPr>
        </p:nvSpPr>
        <p:spPr>
          <a:xfrm>
            <a:off x="369704" y="6345352"/>
            <a:ext cx="1215256" cy="287997"/>
          </a:xfrm>
        </p:spPr>
        <p:txBody>
          <a:bodyPr>
            <a:normAutofit/>
          </a:bodyPr>
          <a:lstStyle>
            <a:lvl1pPr>
              <a:defRPr sz="1200"/>
            </a:lvl1pPr>
          </a:lstStyle>
          <a:p>
            <a:pPr lvl="0"/>
            <a:r>
              <a:rPr lang="de-DE" sz="1200" dirty="0"/>
              <a:t>Datum</a:t>
            </a:r>
            <a:endParaRPr lang="de-DE" dirty="0"/>
          </a:p>
        </p:txBody>
      </p:sp>
      <p:pic>
        <p:nvPicPr>
          <p:cNvPr id="7" name="Grafik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58760" y="6263649"/>
            <a:ext cx="1034066" cy="374775"/>
          </a:xfrm>
          <a:prstGeom prst="rect">
            <a:avLst/>
          </a:prstGeom>
        </p:spPr>
      </p:pic>
      <p:pic>
        <p:nvPicPr>
          <p:cNvPr id="8" name="Grafik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02601" y="112375"/>
            <a:ext cx="839468" cy="1119291"/>
          </a:xfrm>
          <a:prstGeom prst="rect">
            <a:avLst/>
          </a:prstGeom>
        </p:spPr>
      </p:pic>
    </p:spTree>
    <p:extLst>
      <p:ext uri="{BB962C8B-B14F-4D97-AF65-F5344CB8AC3E}">
        <p14:creationId xmlns:p14="http://schemas.microsoft.com/office/powerpoint/2010/main" val="3193472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274AA2E8-FA4B-45C9-9C9E-40409E7C68A1}" type="datetime7">
              <a:rPr lang="de-DE" smtClean="0">
                <a:solidFill>
                  <a:prstClr val="white"/>
                </a:solidFill>
              </a:rPr>
              <a:p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0046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92D050"/>
              </a:buClr>
              <a:defRPr/>
            </a:lvl1pPr>
            <a:lvl2pPr>
              <a:buClr>
                <a:srgbClr val="92D050"/>
              </a:buClr>
              <a:defRPr/>
            </a:lvl2pPr>
            <a:lvl3pPr>
              <a:buClr>
                <a:srgbClr val="92D050"/>
              </a:buClr>
              <a:defRPr/>
            </a:lvl3pPr>
            <a:lvl4pPr>
              <a:buClr>
                <a:srgbClr val="92D050"/>
              </a:buClr>
              <a:defRPr/>
            </a:lvl4pPr>
            <a:lvl5pPr>
              <a:buClr>
                <a:srgbClr val="92D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27837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0C6CC5-D769-42EF-BD49-D7E5DE07B5D4}" type="datetime7">
              <a:rPr lang="de-DE" smtClean="0">
                <a:solidFill>
                  <a:prstClr val="black"/>
                </a:solidFill>
              </a:rPr>
              <a:pPr/>
              <a:t>Aug-19</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003376"/>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p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0937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p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834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p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919690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p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53347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58CCFD-0186-4EED-98F8-CB74F878E417}" type="datetime7">
              <a:rPr lang="de-DE" smtClean="0">
                <a:solidFill>
                  <a:prstClr val="white"/>
                </a:solidFill>
              </a:rPr>
              <a:p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765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578A94-9312-426F-982C-F0CB91424F17}" type="datetime7">
              <a:rPr lang="de-DE" smtClean="0">
                <a:solidFill>
                  <a:prstClr val="white"/>
                </a:solidFill>
              </a:rPr>
              <a:p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3212665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A459AC-E033-4E48-B6E6-A41111AFBD07}" type="datetime7">
              <a:rPr lang="de-DE" smtClean="0">
                <a:solidFill>
                  <a:prstClr val="white"/>
                </a:solidFill>
              </a:rPr>
              <a:p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45448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8D53E3-C2D9-4B1F-8715-01E89BCF3A80}" type="datetime7">
              <a:rPr lang="de-DE" smtClean="0">
                <a:solidFill>
                  <a:prstClr val="white"/>
                </a:solidFill>
              </a:rPr>
              <a:pPr/>
              <a:t>Aug-19</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494478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5ECA88-A1BE-48D7-A399-3859B651142F}" type="datetime7">
              <a:rPr lang="de-DE" smtClean="0">
                <a:solidFill>
                  <a:prstClr val="white"/>
                </a:solidFill>
              </a:rPr>
              <a:t>Aug-19</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642AE0-FABF-494C-8114-6678CC27F463}" type="datetime7">
              <a:rPr lang="de-DE" smtClean="0">
                <a:solidFill>
                  <a:prstClr val="white"/>
                </a:solidFill>
              </a:rPr>
              <a:t>Aug-19</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8EFE5A1-2FD0-49AA-A50A-D195E2A6ADF9}" type="datetime7">
              <a:rPr lang="de-DE" smtClean="0">
                <a:solidFill>
                  <a:prstClr val="white"/>
                </a:solidFill>
              </a:rPr>
              <a:t>Aug-19</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1BF87-BFB6-4B99-904D-3EC787A81E5D}" type="datetime7">
              <a:rPr lang="de-DE" smtClean="0">
                <a:solidFill>
                  <a:prstClr val="white"/>
                </a:solidFill>
              </a:rPr>
              <a:t>Aug-19</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3EDB7-6E2C-4F3C-B73B-83D5AF25D4A0}" type="datetime7">
              <a:rPr lang="de-DE" smtClean="0"/>
              <a:t>Aug-19</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 id="2147483763" r:id="rId2"/>
  </p:sldLayoutIdLst>
  <p:hf hdr="0" ftr="0"/>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rgbClr val="FDBB5E"/>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B62904"/>
          </a:solidFill>
          <a:ln>
            <a:solidFill>
              <a:srgbClr val="B629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August 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8876879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27884"/>
            <a:ext cx="9289032" cy="460232"/>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rgbClr val="94938F"/>
          </a:solidFill>
          <a:ln>
            <a:solidFill>
              <a:srgbClr val="9493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August 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6678293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ftr="0"/>
  <p:txStyles>
    <p:titleStyle>
      <a:lvl1pPr algn="l" defTabSz="914400" rtl="0" eaLnBrk="1" latinLnBrk="0" hangingPunct="1">
        <a:spcBef>
          <a:spcPct val="0"/>
        </a:spcBef>
        <a:buNone/>
        <a:defRPr sz="2800" b="1" kern="1200" spc="-100" baseline="0">
          <a:solidFill>
            <a:schemeClr val="tx1">
              <a:lumMod val="75000"/>
              <a:lumOff val="2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6B77EBEB-CF27-427E-8FE9-2AC68EC863AD}" type="datetime6">
              <a:rPr lang="en-GB" smtClean="0">
                <a:solidFill>
                  <a:prstClr val="white"/>
                </a:solidFill>
              </a:rPr>
              <a:pPr/>
              <a:t>August 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417693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62" r:id="rId12"/>
  </p:sldLayoutIdLst>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1484783"/>
            <a:ext cx="9252521" cy="16363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algn="l">
              <a:defRPr sz="1200">
                <a:solidFill>
                  <a:schemeClr val="bg1"/>
                </a:solidFill>
              </a:defRPr>
            </a:lvl1pPr>
          </a:lstStyle>
          <a:p>
            <a:fld id="{4EA701C3-84C2-4A30-A51F-1D873A00160D}" type="datetime7">
              <a:rPr lang="de-DE" smtClean="0">
                <a:solidFill>
                  <a:prstClr val="white"/>
                </a:solidFill>
              </a:rPr>
              <a:pPr/>
              <a:t>Aug-19</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31605721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p:txStyles>
    <p:titleStyle>
      <a:lvl1pPr algn="l" defTabSz="914400" rtl="0" eaLnBrk="1" latinLnBrk="0" hangingPunct="1">
        <a:spcBef>
          <a:spcPct val="0"/>
        </a:spcBef>
        <a:buNone/>
        <a:defRPr sz="2800" kern="1200" spc="-100" baseline="0">
          <a:solidFill>
            <a:schemeClr val="accent1"/>
          </a:solidFill>
          <a:latin typeface="+mj-lt"/>
          <a:ea typeface="+mj-ea"/>
          <a:cs typeface="+mj-cs"/>
        </a:defRPr>
      </a:lvl1pPr>
    </p:titleStyle>
    <p:body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image" Target="../media/image15.png"/><Relationship Id="rId5" Type="http://schemas.openxmlformats.org/officeDocument/2006/relationships/diagramQuickStyle" Target="../diagrams/quickStyle5.xml"/><Relationship Id="rId10" Type="http://schemas.openxmlformats.org/officeDocument/2006/relationships/image" Target="../media/image14.png"/><Relationship Id="rId4" Type="http://schemas.openxmlformats.org/officeDocument/2006/relationships/diagramLayout" Target="../diagrams/layout5.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rewway.at/"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hyperlink" Target="http://www.rerail.at/" TargetMode="External"/><Relationship Id="rId5" Type="http://schemas.openxmlformats.org/officeDocument/2006/relationships/hyperlink" Target="http://www.reroad.at/" TargetMode="External"/><Relationship Id="rId4" Type="http://schemas.openxmlformats.org/officeDocument/2006/relationships/hyperlink" Target="http://www.reecotrans.a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0.png"/><Relationship Id="rId7" Type="http://schemas.openxmlformats.org/officeDocument/2006/relationships/diagramColors" Target="../diagrams/colors8.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deed.de"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2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54.xml"/><Relationship Id="rId1" Type="http://schemas.openxmlformats.org/officeDocument/2006/relationships/themeOverride" Target="../theme/themeOverride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49.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hyperlink" Target="https://www.rewway.at/de/transport-school-lab/" TargetMode="External"/><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hyperlink" Target="https://www.rewway.at/de/logistify-lern-ap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1.xml"/><Relationship Id="rId1" Type="http://schemas.openxmlformats.org/officeDocument/2006/relationships/slideLayout" Target="../slideLayouts/slideLayout4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hyperlink" Target="mailto:retrans@fh-steyr.at" TargetMode="External"/><Relationship Id="rId7"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rewway.a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6.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3568" y="1927095"/>
            <a:ext cx="7812360" cy="1470025"/>
          </a:xfrm>
        </p:spPr>
        <p:txBody>
          <a:bodyPr>
            <a:normAutofit/>
          </a:bodyPr>
          <a:lstStyle/>
          <a:p>
            <a:r>
              <a:rPr lang="de-AT" sz="3200" b="1" cap="none" dirty="0">
                <a:solidFill>
                  <a:schemeClr val="tx1"/>
                </a:solidFill>
              </a:rPr>
              <a:t>Train-</a:t>
            </a:r>
            <a:r>
              <a:rPr lang="de-AT" sz="3200" b="1" cap="none" dirty="0" err="1">
                <a:solidFill>
                  <a:schemeClr val="tx1"/>
                </a:solidFill>
              </a:rPr>
              <a:t>the</a:t>
            </a:r>
            <a:r>
              <a:rPr lang="de-AT" sz="3200" b="1" cap="none" dirty="0">
                <a:solidFill>
                  <a:schemeClr val="tx1"/>
                </a:solidFill>
              </a:rPr>
              <a:t>-Trainer Manual</a:t>
            </a:r>
          </a:p>
        </p:txBody>
      </p:sp>
      <p:sp>
        <p:nvSpPr>
          <p:cNvPr id="8" name="Subtitle 7"/>
          <p:cNvSpPr>
            <a:spLocks noGrp="1"/>
          </p:cNvSpPr>
          <p:nvPr>
            <p:ph type="subTitle" idx="1"/>
          </p:nvPr>
        </p:nvSpPr>
        <p:spPr>
          <a:xfrm>
            <a:off x="683568" y="3371266"/>
            <a:ext cx="7920880" cy="1752600"/>
          </a:xfrm>
        </p:spPr>
        <p:txBody>
          <a:bodyPr>
            <a:normAutofit/>
          </a:bodyPr>
          <a:lstStyle/>
          <a:p>
            <a:r>
              <a:rPr lang="de-AT" dirty="0">
                <a:solidFill>
                  <a:schemeClr val="tx1"/>
                </a:solidFill>
              </a:rPr>
              <a:t>Anleitung zum Thema</a:t>
            </a:r>
          </a:p>
          <a:p>
            <a:r>
              <a:rPr lang="de-AT" dirty="0">
                <a:solidFill>
                  <a:schemeClr val="tx1"/>
                </a:solidFill>
              </a:rPr>
              <a:t> „Wie arbeite ich am besten mit den Lehrmitteln?“</a:t>
            </a:r>
          </a:p>
        </p:txBody>
      </p:sp>
      <p:pic>
        <p:nvPicPr>
          <p:cNvPr id="10"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2" name="Grafik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4" name="Grafik 3">
            <a:extLst>
              <a:ext uri="{FF2B5EF4-FFF2-40B4-BE49-F238E27FC236}">
                <a16:creationId xmlns:a16="http://schemas.microsoft.com/office/drawing/2014/main" id="{2B16B44F-68CD-4F2E-B469-66ECE3C71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64683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DE" b="1" spc="-100" dirty="0">
                <a:solidFill>
                  <a:schemeClr val="tx1"/>
                </a:solidFill>
              </a:rPr>
              <a:t>Logistik und Güterverkehr im Unterricht</a:t>
            </a:r>
            <a:endParaRPr lang="en-GB" b="1" spc="-100" dirty="0">
              <a:solidFill>
                <a:schemeClr val="tx1"/>
              </a:solidFill>
            </a:endParaRPr>
          </a:p>
        </p:txBody>
      </p:sp>
      <p:sp>
        <p:nvSpPr>
          <p:cNvPr id="11" name="Right Arrow 9"/>
          <p:cNvSpPr/>
          <p:nvPr/>
        </p:nvSpPr>
        <p:spPr>
          <a:xfrm>
            <a:off x="3779912" y="3626804"/>
            <a:ext cx="1080120" cy="595811"/>
          </a:xfrm>
          <a:prstGeom prst="rightArrow">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graphicFrame>
        <p:nvGraphicFramePr>
          <p:cNvPr id="8" name="Content Placeholder 7"/>
          <p:cNvGraphicFramePr>
            <a:graphicFrameLocks/>
          </p:cNvGraphicFramePr>
          <p:nvPr>
            <p:extLst>
              <p:ext uri="{D42A27DB-BD31-4B8C-83A1-F6EECF244321}">
                <p14:modId xmlns:p14="http://schemas.microsoft.com/office/powerpoint/2010/main" val="548578260"/>
              </p:ext>
            </p:extLst>
          </p:nvPr>
        </p:nvGraphicFramePr>
        <p:xfrm>
          <a:off x="179512" y="1728404"/>
          <a:ext cx="3332484"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6"/>
          <p:cNvSpPr txBox="1">
            <a:spLocks/>
          </p:cNvSpPr>
          <p:nvPr/>
        </p:nvSpPr>
        <p:spPr>
          <a:xfrm>
            <a:off x="179512" y="6454156"/>
            <a:ext cx="3384376" cy="142750"/>
          </a:xfrm>
          <a:prstGeom prst="rect">
            <a:avLst/>
          </a:prstGeom>
        </p:spPr>
        <p:txBody>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de-DE" sz="500" dirty="0"/>
              <a:t>Quellen: </a:t>
            </a:r>
            <a:r>
              <a:rPr lang="de-DE" sz="500" dirty="0" err="1"/>
              <a:t>Lozano</a:t>
            </a:r>
            <a:r>
              <a:rPr lang="de-DE" sz="500" dirty="0"/>
              <a:t> et al. 2015, </a:t>
            </a:r>
            <a:r>
              <a:rPr lang="de-DE" sz="500" dirty="0" err="1"/>
              <a:t>Eurostat</a:t>
            </a:r>
            <a:r>
              <a:rPr lang="de-DE" sz="500" dirty="0"/>
              <a:t>, 2015, Rahman &amp; Qing 2014, </a:t>
            </a:r>
            <a:r>
              <a:rPr lang="de-DE" sz="500" dirty="0" err="1"/>
              <a:t>Knemeyer</a:t>
            </a:r>
            <a:r>
              <a:rPr lang="de-DE" sz="500" dirty="0"/>
              <a:t> &amp; Murphy 2004 , van </a:t>
            </a:r>
            <a:r>
              <a:rPr lang="de-DE" sz="500" dirty="0" err="1"/>
              <a:t>Hoek</a:t>
            </a:r>
            <a:r>
              <a:rPr lang="de-DE" sz="500" dirty="0"/>
              <a:t>, 2001,</a:t>
            </a:r>
            <a:endParaRPr lang="en-US" sz="500" dirty="0"/>
          </a:p>
        </p:txBody>
      </p:sp>
      <p:sp>
        <p:nvSpPr>
          <p:cNvPr id="12" name="Textfeld 11"/>
          <p:cNvSpPr txBox="1"/>
          <p:nvPr/>
        </p:nvSpPr>
        <p:spPr>
          <a:xfrm>
            <a:off x="5004048" y="1988840"/>
            <a:ext cx="3990367" cy="4565352"/>
          </a:xfrm>
          <a:prstGeom prst="rect">
            <a:avLst/>
          </a:prstGeom>
          <a:noFill/>
        </p:spPr>
        <p:txBody>
          <a:bodyPr wrap="square" rtlCol="0">
            <a:spAutoFit/>
          </a:bodyPr>
          <a:lstStyle/>
          <a:p>
            <a:pPr algn="ctr"/>
            <a:r>
              <a:rPr lang="de-DE" b="1" dirty="0">
                <a:solidFill>
                  <a:srgbClr val="FDBB5E"/>
                </a:solidFill>
                <a:latin typeface="+mj-lt"/>
              </a:rPr>
              <a:t>Ziel</a:t>
            </a:r>
          </a:p>
          <a:p>
            <a:r>
              <a:rPr lang="de-AT" dirty="0">
                <a:latin typeface="+mj-lt"/>
              </a:rPr>
              <a:t>Um den Fachkräftemangel vorzubeugen und den Güterverkehr als Rückgrat der Wirtschaft zu stärken, müssen die Inhalte zum Thema nachhaltiger Transport in die Logistikausbildung integriert werden.</a:t>
            </a:r>
            <a:endParaRPr lang="de-DE" dirty="0">
              <a:latin typeface="+mj-lt"/>
            </a:endParaRPr>
          </a:p>
          <a:p>
            <a:endParaRPr lang="de-DE" dirty="0">
              <a:latin typeface="+mj-lt"/>
            </a:endParaRPr>
          </a:p>
          <a:p>
            <a:pPr algn="ctr">
              <a:lnSpc>
                <a:spcPts val="2000"/>
              </a:lnSpc>
              <a:spcAft>
                <a:spcPts val="400"/>
              </a:spcAft>
            </a:pPr>
            <a:r>
              <a:rPr lang="de-DE" b="1" dirty="0">
                <a:solidFill>
                  <a:srgbClr val="FDBB5E"/>
                </a:solidFill>
              </a:rPr>
              <a:t>Anforderungen</a:t>
            </a:r>
          </a:p>
          <a:p>
            <a:pPr marL="342900" indent="-342900">
              <a:lnSpc>
                <a:spcPts val="2000"/>
              </a:lnSpc>
              <a:spcAft>
                <a:spcPts val="400"/>
              </a:spcAft>
              <a:buClr>
                <a:srgbClr val="FFC000"/>
              </a:buClr>
              <a:buFont typeface="Arial" panose="020B0604020202020204" pitchFamily="34" charset="0"/>
              <a:buChar char="•"/>
            </a:pPr>
            <a:r>
              <a:rPr lang="de-DE" dirty="0"/>
              <a:t>Wissen über Verkehrsträger und deren Einsatz</a:t>
            </a:r>
          </a:p>
          <a:p>
            <a:pPr marL="342900" indent="-342900">
              <a:lnSpc>
                <a:spcPts val="2000"/>
              </a:lnSpc>
              <a:spcAft>
                <a:spcPts val="400"/>
              </a:spcAft>
              <a:buClr>
                <a:srgbClr val="FFC000"/>
              </a:buClr>
              <a:buFont typeface="Arial" panose="020B0604020202020204" pitchFamily="34" charset="0"/>
              <a:buChar char="•"/>
            </a:pPr>
            <a:r>
              <a:rPr lang="de-DE" dirty="0"/>
              <a:t>Integration von praxisrelevanten Inhalten</a:t>
            </a:r>
          </a:p>
          <a:p>
            <a:pPr marL="342900" indent="-342900">
              <a:lnSpc>
                <a:spcPts val="2000"/>
              </a:lnSpc>
              <a:spcAft>
                <a:spcPts val="400"/>
              </a:spcAft>
              <a:buClr>
                <a:srgbClr val="FFC000"/>
              </a:buClr>
              <a:buFont typeface="Arial" panose="020B0604020202020204" pitchFamily="34" charset="0"/>
              <a:buChar char="•"/>
            </a:pPr>
            <a:r>
              <a:rPr lang="de-DE" dirty="0"/>
              <a:t>Information zu möglichen Berufswegen</a:t>
            </a:r>
          </a:p>
          <a:p>
            <a:pPr marL="342900" indent="-342900">
              <a:lnSpc>
                <a:spcPts val="2000"/>
              </a:lnSpc>
              <a:spcAft>
                <a:spcPts val="400"/>
              </a:spcAft>
              <a:buClr>
                <a:srgbClr val="FFC000"/>
              </a:buClr>
              <a:buFont typeface="Arial" panose="020B0604020202020204" pitchFamily="34" charset="0"/>
              <a:buChar char="•"/>
            </a:pPr>
            <a:r>
              <a:rPr lang="de-DE" dirty="0"/>
              <a:t>Theorie und Praxis verbinden </a:t>
            </a:r>
          </a:p>
        </p:txBody>
      </p:sp>
      <p:sp>
        <p:nvSpPr>
          <p:cNvPr id="14"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239525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247007"/>
            <a:ext cx="7772400" cy="1470025"/>
          </a:xfrm>
        </p:spPr>
        <p:txBody>
          <a:bodyPr/>
          <a:lstStyle/>
          <a:p>
            <a:pPr algn="ctr"/>
            <a:r>
              <a:rPr lang="de-DE" sz="3200" b="1" cap="none" dirty="0">
                <a:solidFill>
                  <a:prstClr val="black"/>
                </a:solidFill>
              </a:rPr>
              <a:t>Wie arbeite ich am besten mit den Lehrmitteln?</a:t>
            </a:r>
            <a:endParaRPr lang="de-AT" dirty="0"/>
          </a:p>
        </p:txBody>
      </p:sp>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C:\Users\p41662\AppData\Local\Microsoft\Windows\Temporary Internet Files\Content.Outlook\VDWGJMU4\RZ-Logo-Logistikum-hoch-cmyk-2000x2000px.jpg">
            <a:extLst>
              <a:ext uri="{FF2B5EF4-FFF2-40B4-BE49-F238E27FC236}">
                <a16:creationId xmlns:a16="http://schemas.microsoft.com/office/drawing/2014/main" id="{45C29E73-B1A0-44F6-A4FF-FEC9D3E543B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0" name="Grafik 9">
            <a:extLst>
              <a:ext uri="{FF2B5EF4-FFF2-40B4-BE49-F238E27FC236}">
                <a16:creationId xmlns:a16="http://schemas.microsoft.com/office/drawing/2014/main" id="{06F49A0F-6F9C-4BC8-942D-AA051B2510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1" name="Grafik 10">
            <a:extLst>
              <a:ext uri="{FF2B5EF4-FFF2-40B4-BE49-F238E27FC236}">
                <a16:creationId xmlns:a16="http://schemas.microsoft.com/office/drawing/2014/main" id="{C10D0883-1937-47EF-8A73-9468796F73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2" name="Grafik 11">
            <a:extLst>
              <a:ext uri="{FF2B5EF4-FFF2-40B4-BE49-F238E27FC236}">
                <a16:creationId xmlns:a16="http://schemas.microsoft.com/office/drawing/2014/main" id="{323FD2D8-0B2C-4E76-997F-3A1D7F550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41339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4"/>
          <p:cNvSpPr>
            <a:spLocks noGrp="1"/>
          </p:cNvSpPr>
          <p:nvPr>
            <p:ph type="title"/>
          </p:nvPr>
        </p:nvSpPr>
        <p:spPr>
          <a:xfrm>
            <a:off x="457200" y="404664"/>
            <a:ext cx="5626968" cy="990600"/>
          </a:xfrm>
        </p:spPr>
        <p:txBody>
          <a:bodyPr>
            <a:normAutofit/>
          </a:bodyPr>
          <a:lstStyle/>
          <a:p>
            <a:r>
              <a:rPr lang="de-AT" b="1" dirty="0">
                <a:solidFill>
                  <a:schemeClr val="tx1"/>
                </a:solidFill>
              </a:rPr>
              <a:t>Wir bieten Wissensvermittlung durch …</a:t>
            </a:r>
          </a:p>
        </p:txBody>
      </p:sp>
      <p:sp>
        <p:nvSpPr>
          <p:cNvPr id="10"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graphicFrame>
        <p:nvGraphicFramePr>
          <p:cNvPr id="5" name="Diagramm 4"/>
          <p:cNvGraphicFramePr/>
          <p:nvPr>
            <p:extLst>
              <p:ext uri="{D42A27DB-BD31-4B8C-83A1-F6EECF244321}">
                <p14:modId xmlns:p14="http://schemas.microsoft.com/office/powerpoint/2010/main" val="266665228"/>
              </p:ext>
            </p:extLst>
          </p:nvPr>
        </p:nvGraphicFramePr>
        <p:xfrm>
          <a:off x="755576" y="2060848"/>
          <a:ext cx="7721858" cy="3652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descr="Y:\Cluster UNW\09_KB Verkehrslogistik\Realisierung\REWWay\RETrans\0_Projektmanagement und Koordinierung\Logo\RERoad.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73330" y="5957335"/>
            <a:ext cx="1378496" cy="3866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Y:\Cluster UNW\09_KB Verkehrslogistik\Realisierung\REWWay\RETrans\0_Projektmanagement und Koordinierung\Logo\RERail.png"/>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119945" y="5973975"/>
            <a:ext cx="1253943" cy="3796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6000" y="5957335"/>
            <a:ext cx="1558168" cy="396309"/>
          </a:xfrm>
          <a:prstGeom prst="rect">
            <a:avLst/>
          </a:prstGeom>
        </p:spPr>
      </p:pic>
      <p:pic>
        <p:nvPicPr>
          <p:cNvPr id="9" name="Picture 3"/>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84168" y="5652839"/>
            <a:ext cx="1651184" cy="77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2843808" y="5445224"/>
            <a:ext cx="792088" cy="43204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95936" y="5713627"/>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04048" y="5713627"/>
            <a:ext cx="0" cy="140618"/>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52120" y="5445224"/>
            <a:ext cx="504056" cy="268403"/>
          </a:xfrm>
          <a:prstGeom prst="line">
            <a:avLst/>
          </a:prstGeom>
          <a:ln>
            <a:solidFill>
              <a:srgbClr val="FDBB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80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643192" cy="990600"/>
          </a:xfrm>
        </p:spPr>
        <p:txBody>
          <a:bodyPr/>
          <a:lstStyle/>
          <a:p>
            <a:r>
              <a:rPr lang="de-AT" b="1" dirty="0" err="1">
                <a:solidFill>
                  <a:schemeClr val="tx1"/>
                </a:solidFill>
              </a:rPr>
              <a:t>RETrans</a:t>
            </a:r>
            <a:r>
              <a:rPr lang="de-AT" b="1" dirty="0">
                <a:solidFill>
                  <a:schemeClr val="tx1"/>
                </a:solidFill>
              </a:rPr>
              <a:t> und seine Unterseiten bieten unterschiedliche Lehrmittel-Typen</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947005783"/>
              </p:ext>
            </p:extLst>
          </p:nvPr>
        </p:nvGraphicFramePr>
        <p:xfrm>
          <a:off x="-756592" y="1628800"/>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7" name="Textfeld 6"/>
          <p:cNvSpPr txBox="1"/>
          <p:nvPr/>
        </p:nvSpPr>
        <p:spPr>
          <a:xfrm>
            <a:off x="6734672" y="2270927"/>
            <a:ext cx="2304256" cy="1477328"/>
          </a:xfrm>
          <a:prstGeom prst="rect">
            <a:avLst/>
          </a:prstGeom>
          <a:noFill/>
          <a:ln w="28575">
            <a:solidFill>
              <a:srgbClr val="FDBB5E"/>
            </a:solidFill>
          </a:ln>
        </p:spPr>
        <p:txBody>
          <a:bodyPr wrap="square" rtlCol="0">
            <a:spAutoFit/>
          </a:bodyPr>
          <a:lstStyle/>
          <a:p>
            <a:pPr algn="ctr"/>
            <a:r>
              <a:rPr lang="de-AT" b="1" dirty="0"/>
              <a:t>Die verschiedenen Lehrmittel werden zu Lehrmittelpaketen zusammengefasst und einzeln angeboten!</a:t>
            </a:r>
          </a:p>
        </p:txBody>
      </p:sp>
      <p:sp>
        <p:nvSpPr>
          <p:cNvPr id="3" name="Textfeld 2"/>
          <p:cNvSpPr txBox="1"/>
          <p:nvPr/>
        </p:nvSpPr>
        <p:spPr>
          <a:xfrm>
            <a:off x="6734672" y="3945184"/>
            <a:ext cx="2304256" cy="923330"/>
          </a:xfrm>
          <a:prstGeom prst="rect">
            <a:avLst/>
          </a:prstGeom>
          <a:solidFill>
            <a:schemeClr val="bg1"/>
          </a:solidFill>
          <a:ln w="28575">
            <a:solidFill>
              <a:srgbClr val="FDBB5E"/>
            </a:solidFill>
          </a:ln>
        </p:spPr>
        <p:txBody>
          <a:bodyPr wrap="square" rtlCol="0">
            <a:spAutoFit/>
          </a:bodyPr>
          <a:lstStyle/>
          <a:p>
            <a:pPr marL="0" lvl="1" indent="0" algn="ctr">
              <a:buNone/>
            </a:pPr>
            <a:r>
              <a:rPr lang="de-DE" b="1" dirty="0"/>
              <a:t>Alle Inhalte auf Deutsch und Englisch verfügbar!</a:t>
            </a:r>
          </a:p>
        </p:txBody>
      </p:sp>
    </p:spTree>
    <p:extLst>
      <p:ext uri="{BB962C8B-B14F-4D97-AF65-F5344CB8AC3E}">
        <p14:creationId xmlns:p14="http://schemas.microsoft.com/office/powerpoint/2010/main" val="370484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p>
        </p:txBody>
      </p:sp>
      <p:sp>
        <p:nvSpPr>
          <p:cNvPr id="3" name="Inhaltsplatzhalter 2"/>
          <p:cNvSpPr>
            <a:spLocks noGrp="1"/>
          </p:cNvSpPr>
          <p:nvPr>
            <p:ph idx="1"/>
          </p:nvPr>
        </p:nvSpPr>
        <p:spPr>
          <a:xfrm>
            <a:off x="323528" y="1700808"/>
            <a:ext cx="8712968" cy="4776192"/>
          </a:xfrm>
        </p:spPr>
        <p:txBody>
          <a:bodyPr>
            <a:normAutofit/>
          </a:bodyPr>
          <a:lstStyle/>
          <a:p>
            <a:pPr marL="177800" indent="-177800">
              <a:buNone/>
            </a:pPr>
            <a:r>
              <a:rPr lang="de-AT" sz="1800" dirty="0">
                <a:solidFill>
                  <a:schemeClr val="tx1"/>
                </a:solidFill>
              </a:rPr>
              <a:t>einzelne </a:t>
            </a:r>
            <a:r>
              <a:rPr lang="de-AT" sz="1800" b="1" dirty="0">
                <a:solidFill>
                  <a:schemeClr val="tx1"/>
                </a:solidFill>
              </a:rPr>
              <a:t>Lehrmittel</a:t>
            </a:r>
            <a:r>
              <a:rPr lang="de-AT" sz="1800" dirty="0">
                <a:solidFill>
                  <a:schemeClr val="tx1"/>
                </a:solidFill>
              </a:rPr>
              <a:t> werden aufgrund ihres gleichen thematischen Fokus zu einem Paket</a:t>
            </a:r>
          </a:p>
          <a:p>
            <a:pPr marL="177800" indent="-177800">
              <a:buNone/>
            </a:pPr>
            <a:r>
              <a:rPr lang="de-AT" sz="1800" b="1" dirty="0">
                <a:solidFill>
                  <a:schemeClr val="tx1"/>
                </a:solidFill>
              </a:rPr>
              <a:t>gebündelt</a:t>
            </a:r>
          </a:p>
          <a:p>
            <a:pPr marL="177800" indent="-177800">
              <a:buNone/>
            </a:pPr>
            <a:endParaRPr lang="de-AT" sz="1800" dirty="0">
              <a:solidFill>
                <a:schemeClr val="tx1"/>
              </a:solidFill>
            </a:endParaRPr>
          </a:p>
          <a:p>
            <a:pPr marL="0" indent="0">
              <a:buNone/>
            </a:pPr>
            <a:r>
              <a:rPr lang="de-AT" sz="1800" dirty="0">
                <a:solidFill>
                  <a:schemeClr val="tx1"/>
                </a:solidFill>
              </a:rPr>
              <a:t>Lehrmittelpakete werden auf allen Webseiten zur Verfügung gestellt</a:t>
            </a:r>
          </a:p>
          <a:p>
            <a:pPr marL="177800" indent="-177800">
              <a:buNone/>
            </a:pPr>
            <a:endParaRPr lang="de-AT" sz="1800" dirty="0">
              <a:solidFill>
                <a:schemeClr val="tx1"/>
              </a:solidFill>
            </a:endParaRPr>
          </a:p>
          <a:p>
            <a:pPr marL="0" indent="0">
              <a:buNone/>
            </a:pPr>
            <a:r>
              <a:rPr lang="de-AT" sz="1800" b="1" dirty="0">
                <a:solidFill>
                  <a:srgbClr val="FDBB5E"/>
                </a:solidFill>
              </a:rPr>
              <a:t>Inhalt pro Lehrmittelpaket:</a:t>
            </a: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buNone/>
            </a:pPr>
            <a:endParaRPr lang="de-AT" sz="1800" dirty="0">
              <a:solidFill>
                <a:schemeClr val="tx1"/>
              </a:solidFill>
            </a:endParaRPr>
          </a:p>
          <a:p>
            <a:pPr marL="0" indent="0" algn="ctr">
              <a:buNone/>
            </a:pPr>
            <a:r>
              <a:rPr lang="de-AT" sz="1800" b="1" dirty="0">
                <a:solidFill>
                  <a:schemeClr val="tx1"/>
                </a:solidFill>
              </a:rPr>
              <a:t>Zusätzlich zu den in den Lehrmittelpaketen enthaltenen Übungen, Readern etc. gibt es noch viele weitere zusätzliche Lehrmittel.</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aphicFrame>
        <p:nvGraphicFramePr>
          <p:cNvPr id="4" name="Diagramm 3"/>
          <p:cNvGraphicFramePr/>
          <p:nvPr>
            <p:extLst>
              <p:ext uri="{D42A27DB-BD31-4B8C-83A1-F6EECF244321}">
                <p14:modId xmlns:p14="http://schemas.microsoft.com/office/powerpoint/2010/main" val="1024146800"/>
              </p:ext>
            </p:extLst>
          </p:nvPr>
        </p:nvGraphicFramePr>
        <p:xfrm>
          <a:off x="323528" y="2413000"/>
          <a:ext cx="850389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3669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Wo finde ich die Lehrmittel?</a:t>
            </a:r>
          </a:p>
        </p:txBody>
      </p:sp>
      <p:sp>
        <p:nvSpPr>
          <p:cNvPr id="3" name="Inhaltsplatzhalter 2"/>
          <p:cNvSpPr>
            <a:spLocks noGrp="1"/>
          </p:cNvSpPr>
          <p:nvPr>
            <p:ph idx="1"/>
          </p:nvPr>
        </p:nvSpPr>
        <p:spPr>
          <a:xfrm>
            <a:off x="457200" y="1700808"/>
            <a:ext cx="8435280" cy="4776192"/>
          </a:xfrm>
        </p:spPr>
        <p:txBody>
          <a:bodyPr>
            <a:normAutofit/>
          </a:bodyPr>
          <a:lstStyle/>
          <a:p>
            <a:r>
              <a:rPr lang="de-AT" sz="1800" dirty="0">
                <a:solidFill>
                  <a:schemeClr val="tx1"/>
                </a:solidFill>
              </a:rPr>
              <a:t>Lehrmittel werden auf </a:t>
            </a:r>
            <a:r>
              <a:rPr lang="de-AT" sz="1800" dirty="0" err="1">
                <a:solidFill>
                  <a:schemeClr val="tx1"/>
                </a:solidFill>
              </a:rPr>
              <a:t>RETrans</a:t>
            </a:r>
            <a:r>
              <a:rPr lang="de-AT" sz="1800" dirty="0">
                <a:solidFill>
                  <a:schemeClr val="tx1"/>
                </a:solidFill>
              </a:rPr>
              <a:t> und den vier Unterseiten zur Verfügung gestellt</a:t>
            </a:r>
          </a:p>
          <a:p>
            <a:r>
              <a:rPr lang="de-AT" sz="1800" dirty="0">
                <a:solidFill>
                  <a:schemeClr val="tx1"/>
                </a:solidFill>
              </a:rPr>
              <a:t>Auf </a:t>
            </a:r>
            <a:r>
              <a:rPr lang="de-AT" sz="1800" b="1" dirty="0" err="1">
                <a:solidFill>
                  <a:srgbClr val="FDBB5E"/>
                </a:solidFill>
              </a:rPr>
              <a:t>RETrans</a:t>
            </a:r>
            <a:r>
              <a:rPr lang="de-AT" sz="1800" dirty="0">
                <a:solidFill>
                  <a:schemeClr val="tx1"/>
                </a:solidFill>
              </a:rPr>
              <a:t> sind die Lehrmittel unter </a:t>
            </a:r>
            <a:r>
              <a:rPr lang="de-AT" sz="1800" b="1" dirty="0">
                <a:solidFill>
                  <a:srgbClr val="FDBB5E"/>
                </a:solidFill>
              </a:rPr>
              <a:t>„Unsere allgemeinen Lehrmittel“ </a:t>
            </a:r>
            <a:r>
              <a:rPr lang="de-AT" sz="1800" dirty="0">
                <a:solidFill>
                  <a:schemeClr val="tx1"/>
                </a:solidFill>
              </a:rPr>
              <a:t>zu finden</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pic>
        <p:nvPicPr>
          <p:cNvPr id="6" name="Grafik 5"/>
          <p:cNvPicPr>
            <a:picLocks noChangeAspect="1"/>
          </p:cNvPicPr>
          <p:nvPr/>
        </p:nvPicPr>
        <p:blipFill rotWithShape="1">
          <a:blip r:embed="rId3"/>
          <a:srcRect t="1" b="45721"/>
          <a:stretch/>
        </p:blipFill>
        <p:spPr>
          <a:xfrm>
            <a:off x="723428" y="2636912"/>
            <a:ext cx="6872908" cy="3699759"/>
          </a:xfrm>
          <a:prstGeom prst="rect">
            <a:avLst/>
          </a:prstGeom>
        </p:spPr>
      </p:pic>
      <p:sp>
        <p:nvSpPr>
          <p:cNvPr id="7" name="Rechteckige Legende 6"/>
          <p:cNvSpPr/>
          <p:nvPr/>
        </p:nvSpPr>
        <p:spPr>
          <a:xfrm rot="5400000">
            <a:off x="6962464" y="4068419"/>
            <a:ext cx="1800200" cy="2304256"/>
          </a:xfrm>
          <a:prstGeom prst="wedgeRectCallout">
            <a:avLst>
              <a:gd name="adj1" fmla="val -20102"/>
              <a:gd name="adj2" fmla="val 58681"/>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de-AT" b="1" dirty="0">
                <a:solidFill>
                  <a:schemeClr val="tx1"/>
                </a:solidFill>
              </a:rPr>
              <a:t>Die Lehrmittel können nach ihrem Lehrmittel-Typ und nach Themen gefiltert werden</a:t>
            </a:r>
            <a:br>
              <a:rPr lang="de-AT" b="1" dirty="0">
                <a:solidFill>
                  <a:schemeClr val="tx1"/>
                </a:solidFill>
              </a:rPr>
            </a:br>
            <a:r>
              <a:rPr lang="de-AT" b="1" dirty="0">
                <a:solidFill>
                  <a:schemeClr val="tx1"/>
                </a:solidFill>
                <a:sym typeface="Wingdings" panose="05000000000000000000" pitchFamily="2" charset="2"/>
              </a:rPr>
              <a:t> das erleichtert die Suche</a:t>
            </a:r>
            <a:endParaRPr lang="de-AT" b="1" dirty="0">
              <a:solidFill>
                <a:schemeClr val="tx1"/>
              </a:solidFill>
            </a:endParaRPr>
          </a:p>
        </p:txBody>
      </p:sp>
      <p:sp>
        <p:nvSpPr>
          <p:cNvPr id="8" name="Rechteck 7"/>
          <p:cNvSpPr/>
          <p:nvPr/>
        </p:nvSpPr>
        <p:spPr>
          <a:xfrm>
            <a:off x="827584" y="3960407"/>
            <a:ext cx="568863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511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b="1" dirty="0" err="1"/>
              <a:t>RETrans</a:t>
            </a:r>
            <a:r>
              <a:rPr lang="de-DE" b="1" dirty="0"/>
              <a:t> und seine Unterseiten</a:t>
            </a:r>
            <a:endParaRPr lang="de-AT" b="1" dirty="0"/>
          </a:p>
        </p:txBody>
      </p:sp>
      <p:pic>
        <p:nvPicPr>
          <p:cNvPr id="6" name="Content Placeholder 5"/>
          <p:cNvPicPr>
            <a:picLocks noGrp="1" noChangeAspect="1"/>
          </p:cNvPicPr>
          <p:nvPr>
            <p:ph idx="1"/>
          </p:nvPr>
        </p:nvPicPr>
        <p:blipFill rotWithShape="1">
          <a:blip r:embed="rId3"/>
          <a:srcRect l="9148" t="38400" r="59675" b="25352"/>
          <a:stretch/>
        </p:blipFill>
        <p:spPr>
          <a:xfrm>
            <a:off x="411832" y="1844824"/>
            <a:ext cx="8310258" cy="3032119"/>
          </a:xfrm>
          <a:prstGeom prst="rect">
            <a:avLst/>
          </a:prstGeom>
        </p:spPr>
      </p:pic>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7" name="TextBox 6"/>
          <p:cNvSpPr txBox="1"/>
          <p:nvPr/>
        </p:nvSpPr>
        <p:spPr>
          <a:xfrm>
            <a:off x="457200" y="5157192"/>
            <a:ext cx="8205936" cy="369332"/>
          </a:xfrm>
          <a:prstGeom prst="rect">
            <a:avLst/>
          </a:prstGeom>
          <a:noFill/>
        </p:spPr>
        <p:txBody>
          <a:bodyPr wrap="square" rtlCol="0">
            <a:spAutoFit/>
          </a:bodyPr>
          <a:lstStyle/>
          <a:p>
            <a:r>
              <a:rPr lang="de-DE" dirty="0">
                <a:hlinkClick r:id="rId4"/>
              </a:rPr>
              <a:t>www.reecotrans.at</a:t>
            </a:r>
            <a:r>
              <a:rPr lang="de-DE" dirty="0"/>
              <a:t>         </a:t>
            </a:r>
            <a:r>
              <a:rPr lang="de-DE" dirty="0">
                <a:hlinkClick r:id="rId5"/>
              </a:rPr>
              <a:t>www.reroad.at</a:t>
            </a:r>
            <a:r>
              <a:rPr lang="de-DE" dirty="0"/>
              <a:t>	             </a:t>
            </a:r>
            <a:r>
              <a:rPr lang="de-DE" dirty="0">
                <a:hlinkClick r:id="rId6"/>
              </a:rPr>
              <a:t>www.rerail.at</a:t>
            </a:r>
            <a:r>
              <a:rPr lang="de-DE" dirty="0"/>
              <a:t>              </a:t>
            </a:r>
            <a:r>
              <a:rPr lang="de-DE" dirty="0">
                <a:hlinkClick r:id="rId7"/>
              </a:rPr>
              <a:t>www.rewway.at</a:t>
            </a:r>
            <a:r>
              <a:rPr lang="de-DE" dirty="0"/>
              <a:t> </a:t>
            </a:r>
            <a:endParaRPr lang="de-AT" dirty="0"/>
          </a:p>
        </p:txBody>
      </p:sp>
    </p:spTree>
    <p:extLst>
      <p:ext uri="{BB962C8B-B14F-4D97-AF65-F5344CB8AC3E}">
        <p14:creationId xmlns:p14="http://schemas.microsoft.com/office/powerpoint/2010/main" val="3387792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08945" y="387770"/>
            <a:ext cx="4762872" cy="990600"/>
          </a:xfrm>
        </p:spPr>
        <p:txBody>
          <a:bodyPr/>
          <a:lstStyle/>
          <a:p>
            <a:r>
              <a:rPr lang="de-AT" b="1" dirty="0">
                <a:solidFill>
                  <a:schemeClr val="tx1"/>
                </a:solidFill>
              </a:rPr>
              <a:t>Wo finde ich die Lehrmittel?</a:t>
            </a:r>
          </a:p>
        </p:txBody>
      </p:sp>
      <p:sp>
        <p:nvSpPr>
          <p:cNvPr id="3" name="Inhaltsplatzhalter 2"/>
          <p:cNvSpPr>
            <a:spLocks noGrp="1"/>
          </p:cNvSpPr>
          <p:nvPr>
            <p:ph idx="1"/>
          </p:nvPr>
        </p:nvSpPr>
        <p:spPr>
          <a:xfrm>
            <a:off x="4932040" y="1700808"/>
            <a:ext cx="3754760" cy="4776192"/>
          </a:xfrm>
        </p:spPr>
        <p:txBody>
          <a:bodyPr>
            <a:normAutofit/>
          </a:bodyPr>
          <a:lstStyle/>
          <a:p>
            <a:pPr marL="0" indent="0">
              <a:buNone/>
            </a:pPr>
            <a:r>
              <a:rPr lang="de-AT" sz="1800" dirty="0">
                <a:solidFill>
                  <a:schemeClr val="tx1"/>
                </a:solidFill>
              </a:rPr>
              <a:t>Auf jeder der vier Unterseiten gibt es den </a:t>
            </a:r>
            <a:r>
              <a:rPr lang="de-AT" sz="1800" b="1" dirty="0">
                <a:solidFill>
                  <a:srgbClr val="FDBB5E"/>
                </a:solidFill>
              </a:rPr>
              <a:t>Menüpunkt „Lehrmittel“ </a:t>
            </a:r>
            <a:r>
              <a:rPr lang="de-AT" sz="1800" dirty="0">
                <a:solidFill>
                  <a:schemeClr val="tx1"/>
                </a:solidFill>
              </a:rPr>
              <a:t>mit </a:t>
            </a:r>
          </a:p>
          <a:p>
            <a:pPr marL="0" indent="0">
              <a:buNone/>
            </a:pPr>
            <a:endParaRPr lang="de-AT" sz="1800" dirty="0">
              <a:solidFill>
                <a:schemeClr val="tx1"/>
              </a:solidFill>
            </a:endParaRPr>
          </a:p>
          <a:p>
            <a:r>
              <a:rPr lang="de-AT" sz="1600" dirty="0">
                <a:solidFill>
                  <a:schemeClr val="tx1"/>
                </a:solidFill>
              </a:rPr>
              <a:t>Gebündelten</a:t>
            </a:r>
            <a:r>
              <a:rPr lang="de-AT" sz="1600" b="1" dirty="0">
                <a:solidFill>
                  <a:srgbClr val="FDBB5E"/>
                </a:solidFill>
              </a:rPr>
              <a:t> Lehrmittel-Paketen </a:t>
            </a:r>
            <a:r>
              <a:rPr lang="de-AT" sz="1600" dirty="0">
                <a:solidFill>
                  <a:schemeClr val="tx1"/>
                </a:solidFill>
              </a:rPr>
              <a:t>(mit Präsentation, Reader, Übungen, Links und Videos zum jeweiligen Thema) </a:t>
            </a:r>
          </a:p>
          <a:p>
            <a:endParaRPr lang="de-AT" sz="1600" dirty="0">
              <a:solidFill>
                <a:schemeClr val="tx1"/>
              </a:solidFill>
            </a:endParaRPr>
          </a:p>
          <a:p>
            <a:r>
              <a:rPr lang="de-AT" sz="1600" b="1" dirty="0">
                <a:solidFill>
                  <a:srgbClr val="FDBB5E"/>
                </a:solidFill>
              </a:rPr>
              <a:t>Lehrmittel-Suche</a:t>
            </a:r>
          </a:p>
          <a:p>
            <a:pPr lvl="1">
              <a:buFont typeface="Symbol" panose="05050102010706020507" pitchFamily="18" charset="2"/>
              <a:buChar char="-"/>
            </a:pPr>
            <a:r>
              <a:rPr lang="de-AT" sz="1600" dirty="0">
                <a:solidFill>
                  <a:schemeClr val="tx1"/>
                </a:solidFill>
              </a:rPr>
              <a:t>Verschiedenen Lehrmittel werden gelistet</a:t>
            </a:r>
          </a:p>
          <a:p>
            <a:pPr lvl="1">
              <a:buFont typeface="Symbol" panose="05050102010706020507" pitchFamily="18" charset="2"/>
              <a:buChar char="-"/>
            </a:pPr>
            <a:r>
              <a:rPr lang="de-AT" sz="1600" dirty="0">
                <a:solidFill>
                  <a:schemeClr val="tx1"/>
                </a:solidFill>
              </a:rPr>
              <a:t>Suche möglich nach</a:t>
            </a:r>
          </a:p>
          <a:p>
            <a:pPr lvl="2">
              <a:buFont typeface="Wingdings" panose="05000000000000000000" pitchFamily="2" charset="2"/>
              <a:buChar char="Ø"/>
            </a:pPr>
            <a:r>
              <a:rPr lang="de-AT" sz="1400" dirty="0">
                <a:solidFill>
                  <a:schemeClr val="tx1"/>
                </a:solidFill>
              </a:rPr>
              <a:t>Lehrmittel-Typ</a:t>
            </a:r>
          </a:p>
          <a:p>
            <a:pPr lvl="2">
              <a:buFont typeface="Wingdings" panose="05000000000000000000" pitchFamily="2" charset="2"/>
              <a:buChar char="Ø"/>
            </a:pPr>
            <a:r>
              <a:rPr lang="de-AT" sz="1400" dirty="0">
                <a:solidFill>
                  <a:schemeClr val="tx1"/>
                </a:solidFill>
              </a:rPr>
              <a:t>Themen</a:t>
            </a:r>
          </a:p>
          <a:p>
            <a:pPr lvl="2">
              <a:buFont typeface="Wingdings" panose="05000000000000000000" pitchFamily="2" charset="2"/>
              <a:buChar char="Ø"/>
            </a:pPr>
            <a:r>
              <a:rPr lang="de-AT" sz="1400" dirty="0">
                <a:solidFill>
                  <a:schemeClr val="tx1"/>
                </a:solidFill>
              </a:rPr>
              <a:t>Ausbildungs-Schwerpunkt</a:t>
            </a:r>
          </a:p>
          <a:p>
            <a:pPr marL="548640" lvl="2" indent="0">
              <a:buNone/>
            </a:pPr>
            <a:endParaRPr lang="de-DE" sz="14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1" y="44624"/>
            <a:ext cx="4860000" cy="5294384"/>
          </a:xfrm>
          <a:prstGeom prst="rect">
            <a:avLst/>
          </a:prstGeom>
        </p:spPr>
      </p:pic>
      <p:pic>
        <p:nvPicPr>
          <p:cNvPr id="7" name="Grafik 6"/>
          <p:cNvPicPr>
            <a:picLocks noChangeAspect="1"/>
          </p:cNvPicPr>
          <p:nvPr/>
        </p:nvPicPr>
        <p:blipFill>
          <a:blip r:embed="rId4"/>
          <a:stretch>
            <a:fillRect/>
          </a:stretch>
        </p:blipFill>
        <p:spPr>
          <a:xfrm>
            <a:off x="-1" y="692696"/>
            <a:ext cx="4860000" cy="4495938"/>
          </a:xfrm>
          <a:prstGeom prst="rect">
            <a:avLst/>
          </a:prstGeom>
        </p:spPr>
      </p:pic>
      <p:pic>
        <p:nvPicPr>
          <p:cNvPr id="8" name="Grafik 7"/>
          <p:cNvPicPr>
            <a:picLocks noChangeAspect="1"/>
          </p:cNvPicPr>
          <p:nvPr/>
        </p:nvPicPr>
        <p:blipFill>
          <a:blip r:embed="rId5"/>
          <a:stretch>
            <a:fillRect/>
          </a:stretch>
        </p:blipFill>
        <p:spPr>
          <a:xfrm>
            <a:off x="0" y="1315128"/>
            <a:ext cx="4860000" cy="4650633"/>
          </a:xfrm>
          <a:prstGeom prst="rect">
            <a:avLst/>
          </a:prstGeom>
        </p:spPr>
      </p:pic>
      <p:pic>
        <p:nvPicPr>
          <p:cNvPr id="9" name="Grafik 8"/>
          <p:cNvPicPr>
            <a:picLocks noChangeAspect="1"/>
          </p:cNvPicPr>
          <p:nvPr/>
        </p:nvPicPr>
        <p:blipFill>
          <a:blip r:embed="rId6"/>
          <a:stretch>
            <a:fillRect/>
          </a:stretch>
        </p:blipFill>
        <p:spPr>
          <a:xfrm>
            <a:off x="0" y="1966903"/>
            <a:ext cx="4860000" cy="4608164"/>
          </a:xfrm>
          <a:prstGeom prst="rect">
            <a:avLst/>
          </a:prstGeom>
        </p:spPr>
      </p:pic>
      <p:sp>
        <p:nvSpPr>
          <p:cNvPr id="10" name="Rechteck 9"/>
          <p:cNvSpPr/>
          <p:nvPr/>
        </p:nvSpPr>
        <p:spPr>
          <a:xfrm>
            <a:off x="0" y="5339007"/>
            <a:ext cx="4859999" cy="12014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2" y="2564904"/>
            <a:ext cx="4859999" cy="26642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p:cNvSpPr/>
          <p:nvPr/>
        </p:nvSpPr>
        <p:spPr>
          <a:xfrm>
            <a:off x="2771800" y="2132856"/>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2699792" y="296513"/>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2730454" y="845448"/>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2753707" y="1459814"/>
            <a:ext cx="576064" cy="21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47877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buNone/>
            </a:pPr>
            <a:r>
              <a:rPr lang="de-DE" sz="2000" b="1" dirty="0">
                <a:solidFill>
                  <a:srgbClr val="FDBB5E"/>
                </a:solidFill>
              </a:rPr>
              <a:t>Nutzung der angebotenen Lehrmittel…</a:t>
            </a:r>
          </a:p>
          <a:p>
            <a:pPr lvl="1"/>
            <a:endParaRPr lang="de-DE"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pic>
        <p:nvPicPr>
          <p:cNvPr id="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522699"/>
            <a:ext cx="2943730" cy="754530"/>
          </a:xfrm>
          <a:prstGeom prst="rect">
            <a:avLst/>
          </a:prstGeom>
          <a:noFill/>
          <a:extLst>
            <a:ext uri="{909E8E84-426E-40DD-AFC4-6F175D3DCCD1}">
              <a14:hiddenFill xmlns:a14="http://schemas.microsoft.com/office/drawing/2010/main">
                <a:solidFill>
                  <a:srgbClr val="FFFFFF"/>
                </a:solidFill>
              </a14:hiddenFill>
            </a:ext>
          </a:extLst>
        </p:spPr>
      </p:pic>
      <p:sp>
        <p:nvSpPr>
          <p:cNvPr id="7" name="Titel 20"/>
          <p:cNvSpPr>
            <a:spLocks noGrp="1"/>
          </p:cNvSpPr>
          <p:nvPr>
            <p:ph type="title"/>
          </p:nvPr>
        </p:nvSpPr>
        <p:spPr>
          <a:xfrm>
            <a:off x="457200" y="404664"/>
            <a:ext cx="7355160" cy="990600"/>
          </a:xfrm>
        </p:spPr>
        <p:txBody>
          <a:bodyPr>
            <a:normAutofit/>
          </a:bodyPr>
          <a:lstStyle/>
          <a:p>
            <a:pPr algn="r"/>
            <a:r>
              <a:rPr lang="de-DE" b="1" dirty="0">
                <a:solidFill>
                  <a:schemeClr val="tx1"/>
                </a:solidFill>
              </a:rPr>
              <a:t>- Integration in den Unterricht</a:t>
            </a:r>
            <a:endParaRPr lang="en-GB" b="1" dirty="0">
              <a:solidFill>
                <a:schemeClr val="tx1"/>
              </a:solidFill>
            </a:endParaRPr>
          </a:p>
        </p:txBody>
      </p:sp>
      <p:graphicFrame>
        <p:nvGraphicFramePr>
          <p:cNvPr id="2" name="Diagramm 1"/>
          <p:cNvGraphicFramePr/>
          <p:nvPr>
            <p:extLst>
              <p:ext uri="{D42A27DB-BD31-4B8C-83A1-F6EECF244321}">
                <p14:modId xmlns:p14="http://schemas.microsoft.com/office/powerpoint/2010/main" val="2906033073"/>
              </p:ext>
            </p:extLst>
          </p:nvPr>
        </p:nvGraphicFramePr>
        <p:xfrm>
          <a:off x="726232" y="2204864"/>
          <a:ext cx="7403504"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3881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Nutzung der Lehrmittel</a:t>
            </a:r>
          </a:p>
        </p:txBody>
      </p:sp>
      <p:sp>
        <p:nvSpPr>
          <p:cNvPr id="3" name="Inhaltsplatzhalter 2"/>
          <p:cNvSpPr>
            <a:spLocks noGrp="1"/>
          </p:cNvSpPr>
          <p:nvPr>
            <p:ph idx="1"/>
          </p:nvPr>
        </p:nvSpPr>
        <p:spPr>
          <a:solidFill>
            <a:schemeClr val="bg1"/>
          </a:solidFill>
        </p:spPr>
        <p:txBody>
          <a:bodyPr>
            <a:normAutofit fontScale="92500" lnSpcReduction="20000"/>
          </a:bodyPr>
          <a:lstStyle/>
          <a:p>
            <a:r>
              <a:rPr lang="de-AT" b="1" dirty="0">
                <a:solidFill>
                  <a:srgbClr val="FDBB5E"/>
                </a:solidFill>
              </a:rPr>
              <a:t>Vermittlung</a:t>
            </a:r>
            <a:r>
              <a:rPr lang="de-DE" b="1" dirty="0">
                <a:solidFill>
                  <a:srgbClr val="FDBB5E"/>
                </a:solidFill>
              </a:rPr>
              <a:t> theoretischer Inhalte</a:t>
            </a:r>
          </a:p>
          <a:p>
            <a:pPr lvl="1">
              <a:buFont typeface="Symbol" panose="05050102010706020507" pitchFamily="18" charset="2"/>
              <a:buChar char="-"/>
            </a:pPr>
            <a:r>
              <a:rPr lang="de-DE" b="1" dirty="0">
                <a:solidFill>
                  <a:schemeClr val="tx1"/>
                </a:solidFill>
              </a:rPr>
              <a:t>Präsentation:</a:t>
            </a:r>
            <a:r>
              <a:rPr lang="de-DE" dirty="0">
                <a:solidFill>
                  <a:schemeClr val="tx1"/>
                </a:solidFill>
              </a:rPr>
              <a:t> </a:t>
            </a:r>
          </a:p>
          <a:p>
            <a:pPr lvl="2">
              <a:buFont typeface="Symbol" panose="05050102010706020507" pitchFamily="18" charset="2"/>
              <a:buChar char="-"/>
            </a:pPr>
            <a:r>
              <a:rPr lang="de-AT" dirty="0">
                <a:solidFill>
                  <a:schemeClr val="tx1"/>
                </a:solidFill>
              </a:rPr>
              <a:t>Verwendung einer Präsentation zur Unterstützung eines Vortrages</a:t>
            </a:r>
          </a:p>
          <a:p>
            <a:pPr lvl="2">
              <a:buFont typeface="Symbol" panose="05050102010706020507" pitchFamily="18" charset="2"/>
              <a:buChar char="-"/>
            </a:pPr>
            <a:r>
              <a:rPr lang="de-DE" dirty="0">
                <a:solidFill>
                  <a:schemeClr val="tx1"/>
                </a:solidFill>
              </a:rPr>
              <a:t>In sämtlichen Präsentationen enthalten:</a:t>
            </a:r>
            <a:endParaRPr lang="de-AT" dirty="0">
              <a:solidFill>
                <a:schemeClr val="tx1"/>
              </a:solidFill>
            </a:endParaRPr>
          </a:p>
          <a:p>
            <a:pPr lvl="3"/>
            <a:r>
              <a:rPr lang="de-AT" u="sng" dirty="0">
                <a:solidFill>
                  <a:schemeClr val="tx1"/>
                </a:solidFill>
              </a:rPr>
              <a:t>Warm-Up Diskussionsfragen </a:t>
            </a:r>
            <a:r>
              <a:rPr lang="de-AT" dirty="0">
                <a:solidFill>
                  <a:schemeClr val="tx1"/>
                </a:solidFill>
              </a:rPr>
              <a:t>zur Aktvierung der </a:t>
            </a:r>
            <a:r>
              <a:rPr lang="de-AT" dirty="0" err="1">
                <a:solidFill>
                  <a:schemeClr val="tx1"/>
                </a:solidFill>
              </a:rPr>
              <a:t>SchülerInnen</a:t>
            </a:r>
            <a:r>
              <a:rPr lang="de-AT" dirty="0">
                <a:solidFill>
                  <a:schemeClr val="tx1"/>
                </a:solidFill>
              </a:rPr>
              <a:t> (Fragen werden zu Beginn der Unterrichtseinheit im Plenum besprochen)</a:t>
            </a:r>
          </a:p>
          <a:p>
            <a:pPr lvl="3"/>
            <a:r>
              <a:rPr lang="de-AT" u="sng" dirty="0">
                <a:solidFill>
                  <a:schemeClr val="tx1"/>
                </a:solidFill>
              </a:rPr>
              <a:t>Quiz-Fragen</a:t>
            </a:r>
            <a:r>
              <a:rPr lang="de-AT" dirty="0">
                <a:solidFill>
                  <a:schemeClr val="tx1"/>
                </a:solidFill>
              </a:rPr>
              <a:t> am Ende jedes Kapitels (garantieren Festigung des Wissens, ermöglichen Interaktivität, aktivieren </a:t>
            </a:r>
            <a:r>
              <a:rPr lang="de-AT" dirty="0" err="1">
                <a:solidFill>
                  <a:schemeClr val="tx1"/>
                </a:solidFill>
              </a:rPr>
              <a:t>SchülerInnen</a:t>
            </a:r>
            <a:r>
              <a:rPr lang="de-AT" dirty="0">
                <a:solidFill>
                  <a:schemeClr val="tx1"/>
                </a:solidFill>
              </a:rPr>
              <a:t>)</a:t>
            </a:r>
          </a:p>
          <a:p>
            <a:pPr lvl="3"/>
            <a:r>
              <a:rPr lang="de-AT" dirty="0">
                <a:solidFill>
                  <a:schemeClr val="tx1"/>
                </a:solidFill>
              </a:rPr>
              <a:t>Kurze </a:t>
            </a:r>
            <a:r>
              <a:rPr lang="de-AT" u="sng" dirty="0">
                <a:solidFill>
                  <a:schemeClr val="tx1"/>
                </a:solidFill>
              </a:rPr>
              <a:t>Abschlussübung</a:t>
            </a:r>
            <a:endParaRPr lang="de-DE" u="sng" dirty="0">
              <a:solidFill>
                <a:schemeClr val="tx1"/>
              </a:solidFill>
            </a:endParaRPr>
          </a:p>
          <a:p>
            <a:pPr lvl="1">
              <a:buFont typeface="Symbol" panose="05050102010706020507" pitchFamily="18" charset="2"/>
              <a:buChar char="-"/>
            </a:pPr>
            <a:r>
              <a:rPr lang="de-DE" b="1" dirty="0">
                <a:solidFill>
                  <a:schemeClr val="tx1"/>
                </a:solidFill>
              </a:rPr>
              <a:t>Reader:</a:t>
            </a:r>
            <a:r>
              <a:rPr lang="de-AT" b="1" dirty="0">
                <a:solidFill>
                  <a:schemeClr val="tx1"/>
                </a:solidFill>
                <a:sym typeface="Wingdings" panose="05000000000000000000" pitchFamily="2" charset="2"/>
              </a:rPr>
              <a:t> </a:t>
            </a:r>
            <a:r>
              <a:rPr lang="de-AT" dirty="0">
                <a:solidFill>
                  <a:schemeClr val="tx1"/>
                </a:solidFill>
              </a:rPr>
              <a:t>grundsätzlich denselben Inhalt wie die Präsentation, ABER mehr Details</a:t>
            </a:r>
          </a:p>
          <a:p>
            <a:pPr lvl="2">
              <a:buFont typeface="Wingdings" panose="05000000000000000000" pitchFamily="2" charset="2"/>
              <a:buChar char="Ø"/>
            </a:pPr>
            <a:r>
              <a:rPr lang="de-AT" dirty="0">
                <a:solidFill>
                  <a:schemeClr val="tx1"/>
                </a:solidFill>
              </a:rPr>
              <a:t>Kann von </a:t>
            </a:r>
            <a:r>
              <a:rPr lang="de-AT" dirty="0" err="1">
                <a:solidFill>
                  <a:schemeClr val="tx1"/>
                </a:solidFill>
              </a:rPr>
              <a:t>SchülerInnen</a:t>
            </a:r>
            <a:r>
              <a:rPr lang="de-AT" dirty="0">
                <a:solidFill>
                  <a:schemeClr val="tx1"/>
                </a:solidFill>
              </a:rPr>
              <a:t> selbstständig als Unterrichtsvorbereitung gelesen werden</a:t>
            </a:r>
          </a:p>
          <a:p>
            <a:pPr lvl="2">
              <a:buFont typeface="Wingdings" panose="05000000000000000000" pitchFamily="2" charset="2"/>
              <a:buChar char="Ø"/>
            </a:pPr>
            <a:r>
              <a:rPr lang="de-AT" dirty="0">
                <a:solidFill>
                  <a:schemeClr val="tx1"/>
                </a:solidFill>
              </a:rPr>
              <a:t>Kann im Unterricht gemeinsam gelesen und besprochen werden</a:t>
            </a:r>
          </a:p>
          <a:p>
            <a:pPr lvl="2">
              <a:buFont typeface="Wingdings" panose="05000000000000000000" pitchFamily="2" charset="2"/>
              <a:buChar char="Ø"/>
            </a:pPr>
            <a:endParaRPr lang="de-AT" dirty="0">
              <a:solidFill>
                <a:schemeClr val="tx1"/>
              </a:solidFill>
            </a:endParaRPr>
          </a:p>
          <a:p>
            <a:r>
              <a:rPr lang="de-AT" b="1" dirty="0">
                <a:solidFill>
                  <a:srgbClr val="FDBB5E"/>
                </a:solidFill>
              </a:rPr>
              <a:t>Übungen</a:t>
            </a:r>
          </a:p>
          <a:p>
            <a:pPr lvl="1">
              <a:buFont typeface="Symbol" panose="05050102010706020507" pitchFamily="18" charset="2"/>
              <a:buChar char="-"/>
            </a:pPr>
            <a:r>
              <a:rPr lang="de-AT" dirty="0">
                <a:solidFill>
                  <a:schemeClr val="tx1"/>
                </a:solidFill>
              </a:rPr>
              <a:t>während einer Unterrichtseinheit</a:t>
            </a:r>
          </a:p>
          <a:p>
            <a:pPr lvl="1">
              <a:buFont typeface="Symbol" panose="05050102010706020507" pitchFamily="18" charset="2"/>
              <a:buChar char="-"/>
            </a:pPr>
            <a:r>
              <a:rPr lang="de-AT" dirty="0">
                <a:solidFill>
                  <a:schemeClr val="tx1"/>
                </a:solidFill>
              </a:rPr>
              <a:t>Hausübung</a:t>
            </a:r>
          </a:p>
          <a:p>
            <a:pPr marL="274320" lvl="1" indent="0">
              <a:buNone/>
            </a:pPr>
            <a:r>
              <a:rPr lang="de-AT" b="1" dirty="0">
                <a:solidFill>
                  <a:schemeClr val="tx1"/>
                </a:solidFill>
              </a:rPr>
              <a:t>Lösungen stehen online zum Download zur Verfügung!</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Tree>
    <p:extLst>
      <p:ext uri="{BB962C8B-B14F-4D97-AF65-F5344CB8AC3E}">
        <p14:creationId xmlns:p14="http://schemas.microsoft.com/office/powerpoint/2010/main" val="33904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de-DE" sz="1800" dirty="0">
              <a:solidFill>
                <a:schemeClr val="tx1"/>
              </a:solidFill>
            </a:endParaRPr>
          </a:p>
          <a:p>
            <a:pPr marL="0" indent="0">
              <a:buNone/>
            </a:pPr>
            <a:r>
              <a:rPr lang="de-DE" sz="1800" b="1" dirty="0">
                <a:solidFill>
                  <a:srgbClr val="FDBB5E"/>
                </a:solidFill>
              </a:rPr>
              <a:t>Ziel: </a:t>
            </a:r>
            <a:r>
              <a:rPr lang="de-DE" sz="1800" dirty="0" err="1">
                <a:solidFill>
                  <a:schemeClr val="tx1"/>
                </a:solidFill>
              </a:rPr>
              <a:t>Attraktivierung</a:t>
            </a:r>
            <a:r>
              <a:rPr lang="de-DE" sz="1800" dirty="0">
                <a:solidFill>
                  <a:schemeClr val="tx1"/>
                </a:solidFill>
              </a:rPr>
              <a:t> der Logistikbranche durch Wissensvermittlung über…</a:t>
            </a:r>
          </a:p>
          <a:p>
            <a:pPr lvl="1"/>
            <a:r>
              <a:rPr lang="de-DE" sz="1800" dirty="0">
                <a:solidFill>
                  <a:schemeClr val="tx1"/>
                </a:solidFill>
              </a:rPr>
              <a:t>Berufe im Logistikbereich</a:t>
            </a:r>
          </a:p>
          <a:p>
            <a:pPr lvl="1"/>
            <a:r>
              <a:rPr lang="de-DE" sz="1800" dirty="0">
                <a:solidFill>
                  <a:schemeClr val="tx1"/>
                </a:solidFill>
              </a:rPr>
              <a:t>effiziente Logistikgestaltung</a:t>
            </a:r>
          </a:p>
          <a:p>
            <a:pPr lvl="1"/>
            <a:r>
              <a:rPr lang="de-DE" sz="1800" dirty="0">
                <a:solidFill>
                  <a:schemeClr val="tx1"/>
                </a:solidFill>
              </a:rPr>
              <a:t>die verschiedenen Verkehrsträger(-kombinationen)</a:t>
            </a:r>
          </a:p>
          <a:p>
            <a:pPr lvl="1"/>
            <a:r>
              <a:rPr lang="de-DE" sz="1800" dirty="0">
                <a:solidFill>
                  <a:schemeClr val="tx1"/>
                </a:solidFill>
              </a:rPr>
              <a:t>Auswirkungen der Logistik auf die Umwelt</a:t>
            </a:r>
          </a:p>
          <a:p>
            <a:pPr lvl="1"/>
            <a:r>
              <a:rPr lang="de-DE" sz="1800" dirty="0">
                <a:solidFill>
                  <a:schemeClr val="tx1"/>
                </a:solidFill>
              </a:rPr>
              <a:t>den Einsatz neuer Technologien</a:t>
            </a:r>
          </a:p>
          <a:p>
            <a:pPr lvl="1"/>
            <a:r>
              <a:rPr lang="de-DE" sz="1800" dirty="0">
                <a:solidFill>
                  <a:schemeClr val="tx1"/>
                </a:solidFill>
              </a:rPr>
              <a:t>… </a:t>
            </a:r>
          </a:p>
          <a:p>
            <a:pPr marL="0" indent="0">
              <a:buNone/>
            </a:pPr>
            <a:endParaRPr lang="de-AT" sz="1800" dirty="0">
              <a:solidFill>
                <a:schemeClr val="tx1"/>
              </a:solidFill>
            </a:endParaRPr>
          </a:p>
          <a:p>
            <a:pPr marL="0" indent="0">
              <a:buNone/>
            </a:pPr>
            <a:r>
              <a:rPr lang="de-AT" sz="1800" b="1" dirty="0">
                <a:solidFill>
                  <a:srgbClr val="FDBB5E"/>
                </a:solidFill>
              </a:rPr>
              <a:t>Kernelement: </a:t>
            </a:r>
            <a:r>
              <a:rPr lang="de-AT" sz="1800" dirty="0">
                <a:solidFill>
                  <a:schemeClr val="tx1"/>
                </a:solidFill>
              </a:rPr>
              <a:t>Zurverfügungstellung von Online-Lehrmaterialien </a:t>
            </a:r>
          </a:p>
          <a:p>
            <a:pPr marL="0" indent="0">
              <a:buNone/>
            </a:pPr>
            <a:endParaRPr lang="de-AT" sz="1800" b="1" dirty="0">
              <a:solidFill>
                <a:schemeClr val="tx1"/>
              </a:solidFill>
            </a:endParaRPr>
          </a:p>
          <a:p>
            <a:pPr marL="0" indent="0">
              <a:buNone/>
            </a:pPr>
            <a:r>
              <a:rPr lang="de-AT" sz="1800" b="1" dirty="0">
                <a:solidFill>
                  <a:srgbClr val="FDBB5E"/>
                </a:solidFill>
              </a:rPr>
              <a:t>Aufbau: </a:t>
            </a:r>
            <a:r>
              <a:rPr lang="de-AT" sz="1800" dirty="0">
                <a:solidFill>
                  <a:schemeClr val="tx1"/>
                </a:solidFill>
              </a:rPr>
              <a:t>1 Dachseite und 4 themenspezifische Informationsseiten</a:t>
            </a:r>
            <a:endParaRPr lang="de-DE"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pic>
        <p:nvPicPr>
          <p:cNvPr id="1026"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7544" y="260648"/>
            <a:ext cx="4221489" cy="1082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08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404664"/>
            <a:ext cx="6991985" cy="990600"/>
          </a:xfrm>
        </p:spPr>
        <p:txBody>
          <a:bodyPr/>
          <a:lstStyle/>
          <a:p>
            <a:r>
              <a:rPr lang="de-AT" b="1" dirty="0">
                <a:solidFill>
                  <a:schemeClr val="tx1"/>
                </a:solidFill>
              </a:rPr>
              <a:t>Beispiel: Ablauf einer Unterrichtseinheit</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428285194"/>
              </p:ext>
            </p:extLst>
          </p:nvPr>
        </p:nvGraphicFramePr>
        <p:xfrm>
          <a:off x="461781" y="1772817"/>
          <a:ext cx="7998652" cy="2870137"/>
        </p:xfrm>
        <a:graphic>
          <a:graphicData uri="http://schemas.openxmlformats.org/drawingml/2006/table">
            <a:tbl>
              <a:tblPr firstRow="1" firstCol="1" bandRow="1">
                <a:tableStyleId>{5C22544A-7EE6-4342-B048-85BDC9FD1C3A}</a:tableStyleId>
              </a:tblPr>
              <a:tblGrid>
                <a:gridCol w="621392">
                  <a:extLst>
                    <a:ext uri="{9D8B030D-6E8A-4147-A177-3AD203B41FA5}">
                      <a16:colId xmlns:a16="http://schemas.microsoft.com/office/drawing/2014/main" val="4167168814"/>
                    </a:ext>
                  </a:extLst>
                </a:gridCol>
                <a:gridCol w="2120675">
                  <a:extLst>
                    <a:ext uri="{9D8B030D-6E8A-4147-A177-3AD203B41FA5}">
                      <a16:colId xmlns:a16="http://schemas.microsoft.com/office/drawing/2014/main" val="836230875"/>
                    </a:ext>
                  </a:extLst>
                </a:gridCol>
                <a:gridCol w="2880320">
                  <a:extLst>
                    <a:ext uri="{9D8B030D-6E8A-4147-A177-3AD203B41FA5}">
                      <a16:colId xmlns:a16="http://schemas.microsoft.com/office/drawing/2014/main" val="963036520"/>
                    </a:ext>
                  </a:extLst>
                </a:gridCol>
                <a:gridCol w="1505081">
                  <a:extLst>
                    <a:ext uri="{9D8B030D-6E8A-4147-A177-3AD203B41FA5}">
                      <a16:colId xmlns:a16="http://schemas.microsoft.com/office/drawing/2014/main" val="3432358068"/>
                    </a:ext>
                  </a:extLst>
                </a:gridCol>
                <a:gridCol w="871184">
                  <a:extLst>
                    <a:ext uri="{9D8B030D-6E8A-4147-A177-3AD203B41FA5}">
                      <a16:colId xmlns:a16="http://schemas.microsoft.com/office/drawing/2014/main" val="376407689"/>
                    </a:ext>
                  </a:extLst>
                </a:gridCol>
              </a:tblGrid>
              <a:tr h="217972">
                <a:tc>
                  <a:txBody>
                    <a:bodyPr/>
                    <a:lstStyle/>
                    <a:p>
                      <a:pPr algn="ctr">
                        <a:lnSpc>
                          <a:spcPct val="107000"/>
                        </a:lnSpc>
                        <a:spcAft>
                          <a:spcPts val="0"/>
                        </a:spcAft>
                      </a:pPr>
                      <a:r>
                        <a:rPr lang="de-DE" sz="1600">
                          <a:effectLst/>
                        </a:rPr>
                        <a:t>Nr.</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Was?</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Wie?</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a:effectLst/>
                        </a:rPr>
                        <a:t>Womit?</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tc>
                  <a:txBody>
                    <a:bodyPr/>
                    <a:lstStyle/>
                    <a:p>
                      <a:pPr algn="ctr">
                        <a:lnSpc>
                          <a:spcPct val="107000"/>
                        </a:lnSpc>
                        <a:spcAft>
                          <a:spcPts val="0"/>
                        </a:spcAft>
                      </a:pPr>
                      <a:r>
                        <a:rPr lang="de-DE" sz="1600" dirty="0">
                          <a:effectLst/>
                        </a:rPr>
                        <a:t>Zeit</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DBB5E"/>
                    </a:solidFill>
                  </a:tcPr>
                </a:tc>
                <a:extLst>
                  <a:ext uri="{0D108BD9-81ED-4DB2-BD59-A6C34878D82A}">
                    <a16:rowId xmlns:a16="http://schemas.microsoft.com/office/drawing/2014/main" val="1126380250"/>
                  </a:ext>
                </a:extLst>
              </a:tr>
              <a:tr h="446060">
                <a:tc>
                  <a:txBody>
                    <a:bodyPr/>
                    <a:lstStyle/>
                    <a:p>
                      <a:pPr algn="ctr">
                        <a:lnSpc>
                          <a:spcPct val="107000"/>
                        </a:lnSpc>
                        <a:spcAft>
                          <a:spcPts val="0"/>
                        </a:spcAft>
                      </a:pPr>
                      <a:r>
                        <a:rPr lang="de-DE" sz="1600">
                          <a:effectLst/>
                        </a:rPr>
                        <a:t>1</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Warm-Up</a:t>
                      </a:r>
                      <a:endParaRPr lang="de-AT" sz="1600" dirty="0">
                        <a:effectLst/>
                      </a:endParaRPr>
                    </a:p>
                  </a:txBody>
                  <a:tcPr marL="68580" marR="68580" marT="0" marB="0" anchor="ctr">
                    <a:solidFill>
                      <a:srgbClr val="FFE9A3"/>
                    </a:solidFill>
                  </a:tcPr>
                </a:tc>
                <a:tc>
                  <a:txBody>
                    <a:bodyPr/>
                    <a:lstStyle/>
                    <a:p>
                      <a:pPr>
                        <a:lnSpc>
                          <a:spcPct val="107000"/>
                        </a:lnSpc>
                        <a:spcAft>
                          <a:spcPts val="0"/>
                        </a:spcAft>
                      </a:pPr>
                      <a:r>
                        <a:rPr lang="de-DE" sz="1600" dirty="0">
                          <a:effectLst/>
                        </a:rPr>
                        <a:t>Warm-Up Fragen mit den Schülerinnen diskutieren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E9A3"/>
                    </a:solidFill>
                  </a:tcPr>
                </a:tc>
                <a:tc>
                  <a:txBody>
                    <a:bodyPr/>
                    <a:lstStyle/>
                    <a:p>
                      <a:pPr>
                        <a:lnSpc>
                          <a:spcPct val="107000"/>
                        </a:lnSpc>
                        <a:spcAft>
                          <a:spcPts val="0"/>
                        </a:spcAft>
                      </a:pPr>
                      <a:r>
                        <a:rPr lang="de-DE" sz="1600" dirty="0">
                          <a:effectLst/>
                        </a:rPr>
                        <a:t>Präsentation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925684413"/>
                  </a:ext>
                </a:extLst>
              </a:tr>
              <a:tr h="446060">
                <a:tc>
                  <a:txBody>
                    <a:bodyPr/>
                    <a:lstStyle/>
                    <a:p>
                      <a:pPr algn="ctr">
                        <a:lnSpc>
                          <a:spcPct val="107000"/>
                        </a:lnSpc>
                        <a:spcAft>
                          <a:spcPts val="0"/>
                        </a:spcAft>
                      </a:pPr>
                      <a:r>
                        <a:rPr lang="de-DE" sz="1600">
                          <a:effectLst/>
                        </a:rPr>
                        <a:t>2</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1</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15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extLst>
                  <a:ext uri="{0D108BD9-81ED-4DB2-BD59-A6C34878D82A}">
                    <a16:rowId xmlns:a16="http://schemas.microsoft.com/office/drawing/2014/main" val="3069894185"/>
                  </a:ext>
                </a:extLst>
              </a:tr>
              <a:tr h="446060">
                <a:tc>
                  <a:txBody>
                    <a:bodyPr/>
                    <a:lstStyle/>
                    <a:p>
                      <a:pPr algn="ctr">
                        <a:lnSpc>
                          <a:spcPct val="107000"/>
                        </a:lnSpc>
                        <a:spcAft>
                          <a:spcPts val="0"/>
                        </a:spcAft>
                      </a:pPr>
                      <a:r>
                        <a:rPr lang="de-DE" sz="1600" dirty="0">
                          <a:effectLst/>
                        </a:rPr>
                        <a:t>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2</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Präsentation/ Reader</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15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3593956219"/>
                  </a:ext>
                </a:extLst>
              </a:tr>
              <a:tr h="446060">
                <a:tc>
                  <a:txBody>
                    <a:bodyPr/>
                    <a:lstStyle/>
                    <a:p>
                      <a:pPr algn="ctr">
                        <a:lnSpc>
                          <a:spcPct val="107000"/>
                        </a:lnSpc>
                        <a:spcAft>
                          <a:spcPts val="0"/>
                        </a:spcAft>
                      </a:pPr>
                      <a:r>
                        <a:rPr lang="de-DE" sz="1600" dirty="0">
                          <a:effectLst/>
                        </a:rPr>
                        <a:t>4</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Kapitel 3</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Präsentation und Diskussion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a:effectLst/>
                        </a:rPr>
                        <a:t>Präsentation/ Reader</a:t>
                      </a:r>
                      <a:endParaRPr lang="de-A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tc>
                  <a:txBody>
                    <a:bodyPr/>
                    <a:lstStyle/>
                    <a:p>
                      <a:pPr>
                        <a:lnSpc>
                          <a:spcPct val="107000"/>
                        </a:lnSpc>
                        <a:spcAft>
                          <a:spcPts val="0"/>
                        </a:spcAft>
                      </a:pPr>
                      <a:r>
                        <a:rPr lang="de-DE" sz="1600" dirty="0">
                          <a:effectLst/>
                        </a:rPr>
                        <a:t>10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3CD"/>
                    </a:solidFill>
                  </a:tcPr>
                </a:tc>
                <a:extLst>
                  <a:ext uri="{0D108BD9-81ED-4DB2-BD59-A6C34878D82A}">
                    <a16:rowId xmlns:a16="http://schemas.microsoft.com/office/drawing/2014/main" val="2336981080"/>
                  </a:ext>
                </a:extLst>
              </a:tr>
              <a:tr h="446060">
                <a:tc>
                  <a:txBody>
                    <a:bodyPr/>
                    <a:lstStyle/>
                    <a:p>
                      <a:pPr algn="ctr">
                        <a:lnSpc>
                          <a:spcPct val="107000"/>
                        </a:lnSpc>
                        <a:spcAft>
                          <a:spcPts val="0"/>
                        </a:spcAft>
                      </a:pPr>
                      <a:r>
                        <a:rPr lang="de-DE" sz="1600" dirty="0">
                          <a:effectLst/>
                        </a:rPr>
                        <a:t>5</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DBB5E"/>
                    </a:solidFill>
                  </a:tcPr>
                </a:tc>
                <a:tc>
                  <a:txBody>
                    <a:bodyPr/>
                    <a:lstStyle/>
                    <a:p>
                      <a:pPr>
                        <a:lnSpc>
                          <a:spcPct val="107000"/>
                        </a:lnSpc>
                        <a:spcAft>
                          <a:spcPts val="0"/>
                        </a:spcAft>
                      </a:pPr>
                      <a:r>
                        <a:rPr lang="de-DE" sz="1600" dirty="0">
                          <a:effectLst/>
                        </a:rPr>
                        <a:t>Abschlussübung</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Erklärung, Durchführung und Besprechung</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E9A3"/>
                    </a:solidFill>
                  </a:tcPr>
                </a:tc>
                <a:tc>
                  <a:txBody>
                    <a:bodyPr/>
                    <a:lstStyle/>
                    <a:p>
                      <a:pPr>
                        <a:lnSpc>
                          <a:spcPct val="107000"/>
                        </a:lnSpc>
                        <a:spcAft>
                          <a:spcPts val="0"/>
                        </a:spcAft>
                      </a:pPr>
                      <a:r>
                        <a:rPr lang="de-DE" sz="1600" dirty="0">
                          <a:effectLst/>
                        </a:rPr>
                        <a:t>Präsentation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tc>
                  <a:txBody>
                    <a:bodyPr/>
                    <a:lstStyle/>
                    <a:p>
                      <a:pPr>
                        <a:lnSpc>
                          <a:spcPct val="107000"/>
                        </a:lnSpc>
                        <a:spcAft>
                          <a:spcPts val="0"/>
                        </a:spcAft>
                      </a:pPr>
                      <a:r>
                        <a:rPr lang="de-DE" sz="1600" dirty="0">
                          <a:effectLst/>
                        </a:rPr>
                        <a:t>5 min.</a:t>
                      </a:r>
                      <a:endParaRPr lang="de-A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E9A3"/>
                    </a:solidFill>
                  </a:tcPr>
                </a:tc>
                <a:extLst>
                  <a:ext uri="{0D108BD9-81ED-4DB2-BD59-A6C34878D82A}">
                    <a16:rowId xmlns:a16="http://schemas.microsoft.com/office/drawing/2014/main" val="3252289791"/>
                  </a:ext>
                </a:extLst>
              </a:tr>
            </a:tbl>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8" name="Textfeld 3"/>
          <p:cNvSpPr txBox="1"/>
          <p:nvPr/>
        </p:nvSpPr>
        <p:spPr>
          <a:xfrm>
            <a:off x="459490" y="4785236"/>
            <a:ext cx="8003234" cy="1673528"/>
          </a:xfrm>
          <a:prstGeom prst="rect">
            <a:avLst/>
          </a:prstGeom>
          <a:ln>
            <a:solidFill>
              <a:srgbClr val="FDBB5E"/>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300"/>
              </a:spcAft>
            </a:pPr>
            <a:r>
              <a:rPr lang="de-AT" sz="1600" dirty="0">
                <a:solidFill>
                  <a:schemeClr val="tx1"/>
                </a:solidFill>
                <a:effectLst/>
                <a:ea typeface="Calibri" panose="020F0502020204030204" pitchFamily="34" charset="0"/>
                <a:cs typeface="Times New Roman" panose="02020603050405020304" pitchFamily="18" charset="0"/>
              </a:rPr>
              <a:t>Falls die kalkulierte Zeit für ihre Klasse nicht angemessen ist oder sie sich mehr Zeit nehmen möchten:</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die Abschlussübung kann als Hausübungen gegeben werden</a:t>
            </a:r>
          </a:p>
          <a:p>
            <a:pPr>
              <a:spcAft>
                <a:spcPts val="300"/>
              </a:spcAft>
            </a:pPr>
            <a:r>
              <a:rPr lang="de-AT" sz="1600" dirty="0">
                <a:solidFill>
                  <a:schemeClr val="tx1"/>
                </a:solidFill>
                <a:effectLst/>
                <a:ea typeface="Calibri" panose="020F0502020204030204" pitchFamily="34" charset="0"/>
                <a:cs typeface="Times New Roman" panose="02020603050405020304" pitchFamily="18" charset="0"/>
              </a:rPr>
              <a:t>Sie haben mehr Zeit zur Verfügung?</a:t>
            </a:r>
          </a:p>
          <a:p>
            <a:pPr marL="361950" indent="-177800">
              <a:spcAft>
                <a:spcPts val="300"/>
              </a:spcAft>
              <a:buClr>
                <a:srgbClr val="FDBB5E"/>
              </a:buClr>
              <a:buFont typeface="Arial" panose="020B0604020202020204" pitchFamily="34" charset="0"/>
              <a:buChar char="•"/>
            </a:pPr>
            <a:r>
              <a:rPr lang="de-AT" sz="1600" dirty="0">
                <a:solidFill>
                  <a:schemeClr val="tx1"/>
                </a:solidFill>
                <a:ea typeface="Calibri" panose="020F0502020204030204" pitchFamily="34" charset="0"/>
                <a:cs typeface="Times New Roman" panose="02020603050405020304" pitchFamily="18" charset="0"/>
              </a:rPr>
              <a:t>Übungen des Lehrmittelpakets</a:t>
            </a:r>
          </a:p>
          <a:p>
            <a:pPr marL="361950" indent="-177800">
              <a:spcAft>
                <a:spcPts val="300"/>
              </a:spcAft>
              <a:buClr>
                <a:srgbClr val="FDBB5E"/>
              </a:buClr>
              <a:buFont typeface="Arial" panose="020B0604020202020204" pitchFamily="34" charset="0"/>
              <a:buChar char="•"/>
            </a:pPr>
            <a:r>
              <a:rPr lang="de-AT" sz="1600" dirty="0">
                <a:solidFill>
                  <a:schemeClr val="tx1"/>
                </a:solidFill>
                <a:effectLst/>
                <a:ea typeface="Calibri" panose="020F0502020204030204" pitchFamily="34" charset="0"/>
                <a:cs typeface="Times New Roman" panose="02020603050405020304" pitchFamily="18" charset="0"/>
              </a:rPr>
              <a:t>Alternativ: Übungen als Hausübungen</a:t>
            </a:r>
          </a:p>
        </p:txBody>
      </p:sp>
    </p:spTree>
    <p:extLst>
      <p:ext uri="{BB962C8B-B14F-4D97-AF65-F5344CB8AC3E}">
        <p14:creationId xmlns:p14="http://schemas.microsoft.com/office/powerpoint/2010/main" val="3402485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r>
              <a:rPr lang="de-AT" b="1" dirty="0">
                <a:solidFill>
                  <a:schemeClr val="tx1"/>
                </a:solidFill>
              </a:rPr>
              <a:t>Adaptierbarkeit</a:t>
            </a:r>
          </a:p>
        </p:txBody>
      </p:sp>
      <p:sp>
        <p:nvSpPr>
          <p:cNvPr id="3" name="Inhaltsplatzhalter 2"/>
          <p:cNvSpPr>
            <a:spLocks noGrp="1"/>
          </p:cNvSpPr>
          <p:nvPr>
            <p:ph idx="1"/>
          </p:nvPr>
        </p:nvSpPr>
        <p:spPr/>
        <p:txBody>
          <a:bodyPr/>
          <a:lstStyle/>
          <a:p>
            <a:pPr marL="0" indent="0">
              <a:buNone/>
            </a:pPr>
            <a:r>
              <a:rPr lang="de-DE" sz="2000" b="1" dirty="0">
                <a:solidFill>
                  <a:srgbClr val="FDBB5E"/>
                </a:solidFill>
              </a:rPr>
              <a:t>Open Content</a:t>
            </a:r>
          </a:p>
          <a:p>
            <a:pPr marL="285750" indent="-285750"/>
            <a:r>
              <a:rPr lang="de-DE" sz="2000" dirty="0">
                <a:solidFill>
                  <a:schemeClr val="tx1"/>
                </a:solidFill>
              </a:rPr>
              <a:t>Frei nutzen, adaptieren und teilen </a:t>
            </a:r>
          </a:p>
          <a:p>
            <a:pPr marL="285750" indent="-285750">
              <a:tabLst>
                <a:tab pos="1079500" algn="l"/>
              </a:tabLst>
            </a:pPr>
            <a:r>
              <a:rPr lang="de-DE" sz="2000" dirty="0">
                <a:solidFill>
                  <a:schemeClr val="tx1"/>
                </a:solidFill>
              </a:rPr>
              <a:t>Mit	 (</a:t>
            </a:r>
            <a:r>
              <a:rPr lang="de-DE" sz="2000" dirty="0">
                <a:sym typeface="Wingdings" panose="05000000000000000000" pitchFamily="2" charset="2"/>
                <a:hlinkClick r:id="rId3"/>
              </a:rPr>
              <a:t>Creative </a:t>
            </a:r>
            <a:r>
              <a:rPr lang="de-DE" sz="2000" dirty="0" err="1">
                <a:sym typeface="Wingdings" panose="05000000000000000000" pitchFamily="2" charset="2"/>
                <a:hlinkClick r:id="rId3"/>
              </a:rPr>
              <a:t>Commons</a:t>
            </a:r>
            <a:r>
              <a:rPr lang="de-DE" sz="2000" dirty="0">
                <a:sym typeface="Wingdings" panose="05000000000000000000" pitchFamily="2" charset="2"/>
                <a:hlinkClick r:id="rId3"/>
              </a:rPr>
              <a:t> Lizenz</a:t>
            </a:r>
            <a:r>
              <a:rPr lang="de-DE" sz="2000" dirty="0">
                <a:hlinkClick r:id="rId3"/>
              </a:rPr>
              <a:t> </a:t>
            </a:r>
            <a:r>
              <a:rPr lang="de-DE" sz="2000" dirty="0"/>
              <a:t>) </a:t>
            </a:r>
            <a:r>
              <a:rPr lang="de-DE" sz="2000" dirty="0">
                <a:solidFill>
                  <a:schemeClr val="tx1"/>
                </a:solidFill>
              </a:rPr>
              <a:t>gekennzeichnete Materialien </a:t>
            </a:r>
          </a:p>
          <a:p>
            <a:pPr marL="0" indent="0">
              <a:buNone/>
            </a:pPr>
            <a:endParaRPr lang="de-AT" sz="2000" dirty="0">
              <a:solidFill>
                <a:schemeClr val="tx1"/>
              </a:solidFill>
            </a:endParaRPr>
          </a:p>
          <a:p>
            <a:pPr marL="0" indent="0">
              <a:buNone/>
            </a:pPr>
            <a:r>
              <a:rPr lang="de-AT" sz="2000" dirty="0">
                <a:solidFill>
                  <a:schemeClr val="tx1"/>
                </a:solidFill>
              </a:rPr>
              <a:t>Sie können unsere Lehrmittel also beliebig nutzen und adaptieren.</a:t>
            </a:r>
          </a:p>
          <a:p>
            <a:pPr marL="0" indent="0">
              <a:buNone/>
            </a:pPr>
            <a:r>
              <a:rPr lang="de-AT" sz="2000" dirty="0">
                <a:solidFill>
                  <a:schemeClr val="tx1"/>
                </a:solidFill>
              </a:rPr>
              <a:t>Das bedeutet, dass sie Inhalte entsprechend ihrer </a:t>
            </a:r>
            <a:r>
              <a:rPr lang="de-AT" sz="2000" b="1" dirty="0">
                <a:solidFill>
                  <a:srgbClr val="FDBB5E"/>
                </a:solidFill>
              </a:rPr>
              <a:t>Zielgruppe</a:t>
            </a:r>
            <a:r>
              <a:rPr lang="de-AT" sz="2000" dirty="0">
                <a:solidFill>
                  <a:schemeClr val="tx1"/>
                </a:solidFill>
              </a:rPr>
              <a:t> und der zur Verfügung stehenden </a:t>
            </a:r>
            <a:r>
              <a:rPr lang="de-AT" sz="2000" b="1" dirty="0">
                <a:solidFill>
                  <a:srgbClr val="FDBB5E"/>
                </a:solidFill>
              </a:rPr>
              <a:t>Zeit </a:t>
            </a:r>
            <a:r>
              <a:rPr lang="de-AT" sz="2000" dirty="0">
                <a:solidFill>
                  <a:schemeClr val="tx1"/>
                </a:solidFill>
              </a:rPr>
              <a:t>löschen, ergänzen und verändern können.</a:t>
            </a:r>
          </a:p>
          <a:p>
            <a:pPr marL="0" indent="0">
              <a:buNone/>
            </a:pPr>
            <a:endParaRPr lang="de-AT" sz="18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6"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2420888"/>
            <a:ext cx="360040" cy="360040"/>
          </a:xfrm>
          <a:prstGeom prst="rect">
            <a:avLst/>
          </a:prstGeom>
        </p:spPr>
      </p:pic>
      <p:pic>
        <p:nvPicPr>
          <p:cNvPr id="4" name="Grafik 3"/>
          <p:cNvPicPr>
            <a:picLocks noChangeAspect="1"/>
          </p:cNvPicPr>
          <p:nvPr/>
        </p:nvPicPr>
        <p:blipFill rotWithShape="1">
          <a:blip r:embed="rId5"/>
          <a:srcRect l="371" t="59394" r="-371" b="3008"/>
          <a:stretch/>
        </p:blipFill>
        <p:spPr>
          <a:xfrm>
            <a:off x="2177988" y="4676800"/>
            <a:ext cx="4788024" cy="1800200"/>
          </a:xfrm>
          <a:prstGeom prst="rect">
            <a:avLst/>
          </a:prstGeom>
        </p:spPr>
      </p:pic>
    </p:spTree>
    <p:extLst>
      <p:ext uri="{BB962C8B-B14F-4D97-AF65-F5344CB8AC3E}">
        <p14:creationId xmlns:p14="http://schemas.microsoft.com/office/powerpoint/2010/main" val="2569940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6630" y="1700808"/>
            <a:ext cx="4890740" cy="1253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74145158-5C82-46D8-A4AE-53E63484929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39DD47DE-BD4D-4D9E-8AA1-B892B7348B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30F9C9EB-629A-462F-9D91-27E420CC3F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1" name="Grafik 10">
            <a:extLst>
              <a:ext uri="{FF2B5EF4-FFF2-40B4-BE49-F238E27FC236}">
                <a16:creationId xmlns:a16="http://schemas.microsoft.com/office/drawing/2014/main" id="{D33FC8F0-9E23-4884-BD91-CFE9B7DE77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375612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00808"/>
            <a:ext cx="4330825" cy="4776192"/>
          </a:xfrm>
        </p:spPr>
        <p:txBody>
          <a:bodyPr>
            <a:normAutofit fontScale="62500" lnSpcReduction="20000"/>
          </a:bodyPr>
          <a:lstStyle/>
          <a:p>
            <a:pPr marL="0" indent="0">
              <a:buNone/>
            </a:pPr>
            <a:r>
              <a:rPr lang="de-DE" sz="2900" b="1" dirty="0">
                <a:solidFill>
                  <a:srgbClr val="FDBB5E"/>
                </a:solidFill>
              </a:rPr>
              <a:t>Interaktives Design</a:t>
            </a:r>
          </a:p>
          <a:p>
            <a:pPr marL="0" indent="0">
              <a:buNone/>
            </a:pPr>
            <a:endParaRPr lang="de-DE" b="1" i="1" dirty="0">
              <a:solidFill>
                <a:schemeClr val="tx1"/>
              </a:solidFill>
            </a:endParaRPr>
          </a:p>
          <a:p>
            <a:pPr marL="0" indent="0">
              <a:buNone/>
            </a:pPr>
            <a:r>
              <a:rPr lang="de-DE" b="1" i="1" dirty="0">
                <a:solidFill>
                  <a:schemeClr val="tx1"/>
                </a:solidFill>
              </a:rPr>
              <a:t>Was ist Logistik?</a:t>
            </a:r>
          </a:p>
          <a:p>
            <a:pPr marL="0" indent="0">
              <a:buNone/>
            </a:pPr>
            <a:r>
              <a:rPr lang="de-DE" dirty="0">
                <a:solidFill>
                  <a:schemeClr val="tx1"/>
                </a:solidFill>
              </a:rPr>
              <a:t>Scribble-Video und verkehrsträgerübergreifende </a:t>
            </a:r>
            <a:br>
              <a:rPr lang="de-DE" dirty="0">
                <a:solidFill>
                  <a:schemeClr val="tx1"/>
                </a:solidFill>
              </a:rPr>
            </a:br>
            <a:r>
              <a:rPr lang="de-DE" dirty="0">
                <a:solidFill>
                  <a:schemeClr val="tx1"/>
                </a:solidFill>
              </a:rPr>
              <a:t>Case-Study</a:t>
            </a:r>
          </a:p>
          <a:p>
            <a:pPr marL="0" indent="0">
              <a:buNone/>
            </a:pPr>
            <a:endParaRPr lang="de-DE" dirty="0">
              <a:solidFill>
                <a:schemeClr val="tx1"/>
              </a:solidFill>
            </a:endParaRPr>
          </a:p>
          <a:p>
            <a:pPr marL="0" indent="0">
              <a:buNone/>
            </a:pPr>
            <a:r>
              <a:rPr lang="de-DE" b="1" i="1" dirty="0">
                <a:solidFill>
                  <a:schemeClr val="tx1"/>
                </a:solidFill>
              </a:rPr>
              <a:t>Warum Logistik?</a:t>
            </a:r>
          </a:p>
          <a:p>
            <a:pPr marL="0" indent="0">
              <a:buNone/>
            </a:pPr>
            <a:endParaRPr lang="de-DE" dirty="0">
              <a:solidFill>
                <a:schemeClr val="tx1"/>
              </a:solidFill>
            </a:endParaRPr>
          </a:p>
          <a:p>
            <a:pPr marL="0" indent="0">
              <a:buNone/>
            </a:pPr>
            <a:r>
              <a:rPr lang="de-DE" b="1" i="1" dirty="0">
                <a:solidFill>
                  <a:schemeClr val="tx1"/>
                </a:solidFill>
              </a:rPr>
              <a:t>Wer macht‘s möglich?</a:t>
            </a:r>
          </a:p>
          <a:p>
            <a:pPr marL="0" indent="0">
              <a:buNone/>
            </a:pPr>
            <a:r>
              <a:rPr lang="de-DE" dirty="0">
                <a:solidFill>
                  <a:schemeClr val="tx1"/>
                </a:solidFill>
              </a:rPr>
              <a:t>Informationen zu Berufen in der Logistik</a:t>
            </a:r>
          </a:p>
          <a:p>
            <a:pPr marL="0" indent="0">
              <a:buNone/>
            </a:pPr>
            <a:endParaRPr lang="de-DE" dirty="0">
              <a:solidFill>
                <a:schemeClr val="tx1"/>
              </a:solidFill>
            </a:endParaRPr>
          </a:p>
          <a:p>
            <a:pPr marL="0" indent="0">
              <a:buNone/>
            </a:pPr>
            <a:r>
              <a:rPr lang="de-DE" b="1" i="1" dirty="0">
                <a:solidFill>
                  <a:schemeClr val="tx1"/>
                </a:solidFill>
              </a:rPr>
              <a:t>Wie wird‘s gemacht?</a:t>
            </a:r>
          </a:p>
          <a:p>
            <a:pPr marL="0" indent="0">
              <a:buNone/>
            </a:pPr>
            <a:r>
              <a:rPr lang="de-DE" dirty="0">
                <a:solidFill>
                  <a:schemeClr val="tx1"/>
                </a:solidFill>
              </a:rPr>
              <a:t>Welche Werkzeuge werden benötigt</a:t>
            </a:r>
          </a:p>
          <a:p>
            <a:pPr marL="0" indent="0">
              <a:buNone/>
            </a:pPr>
            <a:endParaRPr lang="de-DE" dirty="0">
              <a:solidFill>
                <a:schemeClr val="tx1"/>
              </a:solidFill>
            </a:endParaRPr>
          </a:p>
          <a:p>
            <a:pPr marL="0" indent="0">
              <a:buNone/>
            </a:pPr>
            <a:r>
              <a:rPr lang="de-DE" b="1" i="1" dirty="0">
                <a:solidFill>
                  <a:schemeClr val="tx1"/>
                </a:solidFill>
              </a:rPr>
              <a:t>Was wird benötig?</a:t>
            </a:r>
          </a:p>
          <a:p>
            <a:pPr marL="0" indent="0">
              <a:buNone/>
            </a:pPr>
            <a:r>
              <a:rPr lang="de-DE" dirty="0">
                <a:solidFill>
                  <a:schemeClr val="tx1"/>
                </a:solidFill>
              </a:rPr>
              <a:t>Wissen und </a:t>
            </a:r>
            <a:r>
              <a:rPr lang="de-DE" dirty="0" err="1">
                <a:solidFill>
                  <a:schemeClr val="tx1"/>
                </a:solidFill>
              </a:rPr>
              <a:t>Know-How</a:t>
            </a:r>
            <a:r>
              <a:rPr lang="de-DE" dirty="0">
                <a:solidFill>
                  <a:schemeClr val="tx1"/>
                </a:solidFill>
              </a:rPr>
              <a:t> </a:t>
            </a:r>
            <a:r>
              <a:rPr lang="de-DE" dirty="0">
                <a:solidFill>
                  <a:schemeClr val="tx1"/>
                </a:solidFill>
                <a:sym typeface="Wingdings" panose="05000000000000000000" pitchFamily="2" charset="2"/>
              </a:rPr>
              <a:t> WIR vermitteln dieses Wissen mit Hilfe von Lehrmaterialien</a:t>
            </a:r>
          </a:p>
          <a:p>
            <a:pPr marL="0" indent="0">
              <a:buNone/>
            </a:pPr>
            <a:endParaRPr lang="de-DE" dirty="0">
              <a:solidFill>
                <a:schemeClr val="tx1"/>
              </a:solidFill>
            </a:endParaRPr>
          </a:p>
          <a:p>
            <a:pPr marL="0" indent="0">
              <a:buNone/>
            </a:pPr>
            <a:r>
              <a:rPr lang="de-DE" b="1" i="1" dirty="0">
                <a:solidFill>
                  <a:schemeClr val="tx1"/>
                </a:solidFill>
              </a:rPr>
              <a:t>Lust auf mehr?</a:t>
            </a:r>
          </a:p>
          <a:p>
            <a:pPr marL="0" indent="0">
              <a:buNone/>
            </a:pPr>
            <a:r>
              <a:rPr lang="de-DE" dirty="0">
                <a:solidFill>
                  <a:schemeClr val="tx1"/>
                </a:solidFill>
              </a:rPr>
              <a:t>Verlinkung zu anderen Informationsseiten </a:t>
            </a:r>
          </a:p>
        </p:txBody>
      </p:sp>
      <p:pic>
        <p:nvPicPr>
          <p:cNvPr id="7"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199" y="577651"/>
            <a:ext cx="2943730" cy="75453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0"/>
          <p:cNvSpPr>
            <a:spLocks noGrp="1"/>
          </p:cNvSpPr>
          <p:nvPr>
            <p:ph type="title"/>
          </p:nvPr>
        </p:nvSpPr>
        <p:spPr>
          <a:xfrm>
            <a:off x="457200" y="404664"/>
            <a:ext cx="6563072" cy="990600"/>
          </a:xfrm>
        </p:spPr>
        <p:txBody>
          <a:bodyPr>
            <a:normAutofit/>
          </a:bodyPr>
          <a:lstStyle/>
          <a:p>
            <a:pPr algn="r"/>
            <a:r>
              <a:rPr lang="de-DE" sz="4000" b="1" dirty="0"/>
              <a:t>  </a:t>
            </a:r>
            <a:r>
              <a:rPr lang="de-DE" b="1" dirty="0">
                <a:solidFill>
                  <a:schemeClr val="tx1"/>
                </a:solidFill>
              </a:rPr>
              <a:t>- online Informationsseite</a:t>
            </a:r>
            <a:endParaRPr lang="en-GB" sz="4000" b="1" dirty="0">
              <a:solidFill>
                <a:schemeClr val="tx1"/>
              </a:solidFill>
            </a:endParaRPr>
          </a:p>
        </p:txBody>
      </p:sp>
      <p:sp>
        <p:nvSpPr>
          <p:cNvPr id="8"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23</a:t>
            </a:fld>
            <a:endParaRPr lang="de-AT" dirty="0">
              <a:solidFill>
                <a:prstClr val="white"/>
              </a:solidFill>
            </a:endParaRPr>
          </a:p>
        </p:txBody>
      </p:sp>
      <p:pic>
        <p:nvPicPr>
          <p:cNvPr id="2" name="Picture 1"/>
          <p:cNvPicPr>
            <a:picLocks noChangeAspect="1"/>
          </p:cNvPicPr>
          <p:nvPr/>
        </p:nvPicPr>
        <p:blipFill rotWithShape="1">
          <a:blip r:embed="rId4"/>
          <a:srcRect l="9259" t="8001" r="50570" b="5990"/>
          <a:stretch/>
        </p:blipFill>
        <p:spPr>
          <a:xfrm>
            <a:off x="4427984" y="1844824"/>
            <a:ext cx="4608512" cy="3096344"/>
          </a:xfrm>
          <a:prstGeom prst="rect">
            <a:avLst/>
          </a:prstGeom>
        </p:spPr>
      </p:pic>
    </p:spTree>
    <p:extLst>
      <p:ext uri="{BB962C8B-B14F-4D97-AF65-F5344CB8AC3E}">
        <p14:creationId xmlns:p14="http://schemas.microsoft.com/office/powerpoint/2010/main" val="147289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Übungen</a:t>
            </a:r>
            <a:r>
              <a:rPr lang="de-AT" dirty="0">
                <a:solidFill>
                  <a:schemeClr val="tx1"/>
                </a:solidFill>
              </a:rPr>
              <a:t/>
            </a:r>
            <a:br>
              <a:rPr lang="de-AT" dirty="0">
                <a:solidFill>
                  <a:schemeClr val="tx1"/>
                </a:solidFill>
              </a:rPr>
            </a:br>
            <a:r>
              <a:rPr lang="de-AT" sz="2400" dirty="0" err="1">
                <a:solidFill>
                  <a:schemeClr val="tx1"/>
                </a:solidFill>
              </a:rPr>
              <a:t>RETrans</a:t>
            </a:r>
            <a:endParaRPr lang="de-AT" dirty="0"/>
          </a:p>
        </p:txBody>
      </p:sp>
      <p:sp>
        <p:nvSpPr>
          <p:cNvPr id="3" name="Inhaltsplatzhalter 2"/>
          <p:cNvSpPr>
            <a:spLocks noGrp="1"/>
          </p:cNvSpPr>
          <p:nvPr>
            <p:ph idx="1"/>
          </p:nvPr>
        </p:nvSpPr>
        <p:spPr/>
        <p:txBody>
          <a:bodyPr>
            <a:normAutofit/>
          </a:bodyPr>
          <a:lstStyle/>
          <a:p>
            <a:pPr marL="0" indent="0">
              <a:buNone/>
            </a:pPr>
            <a:r>
              <a:rPr lang="de-AT" sz="2000" b="1" dirty="0">
                <a:solidFill>
                  <a:srgbClr val="FDBB5E"/>
                </a:solidFill>
              </a:rPr>
              <a:t>Zahlreiche und vielfältige Übungen</a:t>
            </a:r>
            <a:endParaRPr lang="de-AT" sz="1800" dirty="0">
              <a:solidFill>
                <a:schemeClr val="tx1"/>
              </a:solidFill>
            </a:endParaRPr>
          </a:p>
          <a:p>
            <a:r>
              <a:rPr lang="de-AT" sz="1800" dirty="0">
                <a:solidFill>
                  <a:schemeClr val="tx1"/>
                </a:solidFill>
              </a:rPr>
              <a:t>Fragen zu den Foliensätzen</a:t>
            </a:r>
          </a:p>
          <a:p>
            <a:r>
              <a:rPr lang="de-AT" sz="1800" dirty="0">
                <a:solidFill>
                  <a:schemeClr val="tx1"/>
                </a:solidFill>
              </a:rPr>
              <a:t>Mehrere Case Studies</a:t>
            </a:r>
          </a:p>
          <a:p>
            <a:r>
              <a:rPr lang="de-AT" sz="1800" dirty="0">
                <a:solidFill>
                  <a:schemeClr val="tx1"/>
                </a:solidFill>
              </a:rPr>
              <a:t>Berufe </a:t>
            </a:r>
            <a:r>
              <a:rPr lang="de-AT" sz="1800" dirty="0" err="1">
                <a:solidFill>
                  <a:schemeClr val="tx1"/>
                </a:solidFill>
              </a:rPr>
              <a:t>Activity</a:t>
            </a:r>
            <a:endParaRPr lang="de-AT" sz="1800" dirty="0">
              <a:solidFill>
                <a:schemeClr val="tx1"/>
              </a:solidFill>
            </a:endParaRPr>
          </a:p>
          <a:p>
            <a:r>
              <a:rPr lang="de-AT" sz="1800" dirty="0">
                <a:solidFill>
                  <a:schemeClr val="tx1"/>
                </a:solidFill>
              </a:rPr>
              <a:t>Verschiedene Filmübungen</a:t>
            </a:r>
          </a:p>
          <a:p>
            <a:r>
              <a:rPr lang="de-AT" sz="1800" dirty="0">
                <a:solidFill>
                  <a:schemeClr val="tx1"/>
                </a:solidFill>
              </a:rPr>
              <a:t>Transportauftrag in Europa</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
        <p:nvSpPr>
          <p:cNvPr id="6" name="Rechteckige Legende 5"/>
          <p:cNvSpPr/>
          <p:nvPr/>
        </p:nvSpPr>
        <p:spPr>
          <a:xfrm>
            <a:off x="4342656" y="1844824"/>
            <a:ext cx="4320480" cy="1512167"/>
          </a:xfrm>
          <a:prstGeom prst="wedgeRectCallout">
            <a:avLst>
              <a:gd name="adj1" fmla="val -61131"/>
              <a:gd name="adj2" fmla="val 19924"/>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AT" b="1" dirty="0">
                <a:solidFill>
                  <a:schemeClr val="tx1"/>
                </a:solidFill>
              </a:rPr>
              <a:t>Cases Studies = </a:t>
            </a:r>
            <a:r>
              <a:rPr lang="en-GB" b="1" dirty="0" err="1">
                <a:solidFill>
                  <a:schemeClr val="tx1"/>
                </a:solidFill>
              </a:rPr>
              <a:t>Fallstudien</a:t>
            </a:r>
            <a:endParaRPr lang="de-AT" b="1" dirty="0">
              <a:solidFill>
                <a:schemeClr val="tx1"/>
              </a:solidFill>
            </a:endParaRPr>
          </a:p>
          <a:p>
            <a:r>
              <a:rPr lang="de-AT" dirty="0" err="1">
                <a:solidFill>
                  <a:schemeClr val="tx1"/>
                </a:solidFill>
              </a:rPr>
              <a:t>TeilnehmerInnen</a:t>
            </a:r>
            <a:r>
              <a:rPr lang="de-AT" dirty="0">
                <a:solidFill>
                  <a:schemeClr val="tx1"/>
                </a:solidFill>
              </a:rPr>
              <a:t> werden in die Lage versetzt, auf der Grundlage der verfügbaren Informationen Entscheidungen oder Bewertungen zu treffen</a:t>
            </a:r>
          </a:p>
        </p:txBody>
      </p:sp>
      <p:pic>
        <p:nvPicPr>
          <p:cNvPr id="7" name="Grafik 6"/>
          <p:cNvPicPr>
            <a:picLocks noChangeAspect="1"/>
          </p:cNvPicPr>
          <p:nvPr/>
        </p:nvPicPr>
        <p:blipFill>
          <a:blip r:embed="rId3"/>
          <a:stretch>
            <a:fillRect/>
          </a:stretch>
        </p:blipFill>
        <p:spPr>
          <a:xfrm>
            <a:off x="2267744" y="3695334"/>
            <a:ext cx="1804497" cy="2478641"/>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2877636" y="4058462"/>
            <a:ext cx="1596636" cy="2252824"/>
          </a:xfrm>
          <a:prstGeom prst="rect">
            <a:avLst/>
          </a:prstGeom>
          <a:ln>
            <a:solidFill>
              <a:schemeClr val="bg1">
                <a:lumMod val="95000"/>
              </a:schemeClr>
            </a:solidFill>
          </a:ln>
        </p:spPr>
      </p:pic>
      <p:pic>
        <p:nvPicPr>
          <p:cNvPr id="10" name="Grafik 9"/>
          <p:cNvPicPr>
            <a:picLocks noChangeAspect="1"/>
          </p:cNvPicPr>
          <p:nvPr/>
        </p:nvPicPr>
        <p:blipFill>
          <a:blip r:embed="rId5"/>
          <a:stretch>
            <a:fillRect/>
          </a:stretch>
        </p:blipFill>
        <p:spPr>
          <a:xfrm>
            <a:off x="5070258" y="3401242"/>
            <a:ext cx="1835815" cy="2772733"/>
          </a:xfrm>
          <a:prstGeom prst="rect">
            <a:avLst/>
          </a:prstGeom>
          <a:ln>
            <a:solidFill>
              <a:schemeClr val="bg1">
                <a:lumMod val="95000"/>
              </a:schemeClr>
            </a:solidFill>
          </a:ln>
        </p:spPr>
      </p:pic>
      <p:pic>
        <p:nvPicPr>
          <p:cNvPr id="11" name="Grafik 10"/>
          <p:cNvPicPr>
            <a:picLocks noChangeAspect="1"/>
          </p:cNvPicPr>
          <p:nvPr/>
        </p:nvPicPr>
        <p:blipFill>
          <a:blip r:embed="rId6"/>
          <a:stretch>
            <a:fillRect/>
          </a:stretch>
        </p:blipFill>
        <p:spPr>
          <a:xfrm>
            <a:off x="4592040" y="3954814"/>
            <a:ext cx="1615482" cy="2634680"/>
          </a:xfrm>
          <a:prstGeom prst="rect">
            <a:avLst/>
          </a:prstGeom>
          <a:ln>
            <a:solidFill>
              <a:schemeClr val="bg1">
                <a:lumMod val="95000"/>
              </a:schemeClr>
            </a:solidFill>
          </a:ln>
        </p:spPr>
      </p:pic>
      <p:pic>
        <p:nvPicPr>
          <p:cNvPr id="9" name="Grafik 8"/>
          <p:cNvPicPr>
            <a:picLocks noChangeAspect="1"/>
          </p:cNvPicPr>
          <p:nvPr/>
        </p:nvPicPr>
        <p:blipFill>
          <a:blip r:embed="rId7"/>
          <a:stretch>
            <a:fillRect/>
          </a:stretch>
        </p:blipFill>
        <p:spPr>
          <a:xfrm>
            <a:off x="3405907" y="4787608"/>
            <a:ext cx="2203925" cy="1652944"/>
          </a:xfrm>
          <a:prstGeom prst="rect">
            <a:avLst/>
          </a:prstGeom>
          <a:ln>
            <a:solidFill>
              <a:schemeClr val="bg1">
                <a:lumMod val="95000"/>
              </a:schemeClr>
            </a:solidFill>
          </a:ln>
        </p:spPr>
      </p:pic>
    </p:spTree>
    <p:extLst>
      <p:ext uri="{BB962C8B-B14F-4D97-AF65-F5344CB8AC3E}">
        <p14:creationId xmlns:p14="http://schemas.microsoft.com/office/powerpoint/2010/main" val="209804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r>
              <a:rPr lang="de-AT" dirty="0">
                <a:solidFill>
                  <a:schemeClr val="tx1"/>
                </a:solidFill>
              </a:rPr>
              <a:t/>
            </a:r>
            <a:br>
              <a:rPr lang="de-AT" dirty="0">
                <a:solidFill>
                  <a:schemeClr val="tx1"/>
                </a:solidFill>
              </a:rPr>
            </a:br>
            <a:r>
              <a:rPr lang="de-AT" sz="2400" dirty="0" err="1">
                <a:solidFill>
                  <a:schemeClr val="tx1"/>
                </a:solidFill>
              </a:rPr>
              <a:t>RETrans</a:t>
            </a:r>
            <a:endParaRPr lang="de-AT" sz="240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1364637299"/>
              </p:ext>
            </p:extLst>
          </p:nvPr>
        </p:nvGraphicFramePr>
        <p:xfrm>
          <a:off x="611560" y="2276872"/>
          <a:ext cx="7848872"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spTree>
    <p:extLst>
      <p:ext uri="{BB962C8B-B14F-4D97-AF65-F5344CB8AC3E}">
        <p14:creationId xmlns:p14="http://schemas.microsoft.com/office/powerpoint/2010/main" val="2369255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5736" y="1896991"/>
            <a:ext cx="5166759" cy="1449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0FD9C6FF-1C00-42A0-9152-44DC1553DED3}"/>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601DE0E8-D13A-4071-A9C0-1D55897785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FEE361E8-BE1F-477C-8418-C62C678BB2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2" name="Grafik 11">
            <a:extLst>
              <a:ext uri="{FF2B5EF4-FFF2-40B4-BE49-F238E27FC236}">
                <a16:creationId xmlns:a16="http://schemas.microsoft.com/office/drawing/2014/main" id="{0A79F0B7-47A9-44E8-B646-F0F47D2158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84123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38354" y="404664"/>
            <a:ext cx="4962037" cy="990600"/>
          </a:xfrm>
        </p:spPr>
        <p:txBody>
          <a:bodyPr/>
          <a:lstStyle/>
          <a:p>
            <a:r>
              <a:rPr lang="de-DE" dirty="0">
                <a:solidFill>
                  <a:schemeClr val="tx1"/>
                </a:solidFill>
              </a:rPr>
              <a:t>- online Informationsseite</a:t>
            </a:r>
            <a:endParaRPr lang="de-AT" dirty="0">
              <a:solidFill>
                <a:schemeClr val="tx1"/>
              </a:solidFill>
            </a:endParaRPr>
          </a:p>
        </p:txBody>
      </p:sp>
      <p:sp>
        <p:nvSpPr>
          <p:cNvPr id="3" name="Inhaltsplatzhalter 2"/>
          <p:cNvSpPr>
            <a:spLocks noGrp="1"/>
          </p:cNvSpPr>
          <p:nvPr>
            <p:ph idx="1"/>
          </p:nvPr>
        </p:nvSpPr>
        <p:spPr/>
        <p:txBody>
          <a:bodyPr/>
          <a:lstStyle/>
          <a:p>
            <a:pPr>
              <a:buClr>
                <a:srgbClr val="94938F"/>
              </a:buClr>
            </a:pPr>
            <a:endParaRPr lang="de-AT" sz="1800" b="1" dirty="0">
              <a:solidFill>
                <a:schemeClr val="tx1"/>
              </a:solidFill>
            </a:endParaRPr>
          </a:p>
          <a:p>
            <a:pPr>
              <a:buClr>
                <a:srgbClr val="94938F"/>
              </a:buClr>
            </a:pPr>
            <a:r>
              <a:rPr lang="de-AT" sz="1800" b="1" dirty="0">
                <a:solidFill>
                  <a:srgbClr val="94938F"/>
                </a:solidFill>
              </a:rPr>
              <a:t>Startseite mit Einstiegsvideo</a:t>
            </a:r>
          </a:p>
          <a:p>
            <a:pPr>
              <a:buClr>
                <a:srgbClr val="94938F"/>
              </a:buClr>
            </a:pPr>
            <a:endParaRPr lang="de-AT" sz="1800" b="1" dirty="0">
              <a:solidFill>
                <a:schemeClr val="tx1"/>
              </a:solidFill>
            </a:endParaRPr>
          </a:p>
          <a:p>
            <a:pPr>
              <a:buClr>
                <a:srgbClr val="94938F"/>
              </a:buClr>
            </a:pPr>
            <a:r>
              <a:rPr lang="de-AT" sz="1800" b="1" dirty="0">
                <a:solidFill>
                  <a:srgbClr val="94938F"/>
                </a:solidFill>
              </a:rPr>
              <a:t>Lehrmittel</a:t>
            </a:r>
          </a:p>
          <a:p>
            <a:pPr lvl="1">
              <a:buClr>
                <a:srgbClr val="94938F"/>
              </a:buClr>
              <a:buFont typeface="Symbol" panose="05050102010706020507" pitchFamily="18" charset="2"/>
              <a:buChar char="-"/>
            </a:pPr>
            <a:r>
              <a:rPr lang="de-AT" sz="1600" dirty="0">
                <a:solidFill>
                  <a:schemeClr val="tx1"/>
                </a:solidFill>
              </a:rPr>
              <a:t>Lehrmittelpakete </a:t>
            </a:r>
          </a:p>
          <a:p>
            <a:pPr lvl="1">
              <a:buClr>
                <a:srgbClr val="94938F"/>
              </a:buClr>
              <a:buFont typeface="Symbol" panose="05050102010706020507" pitchFamily="18" charset="2"/>
              <a:buChar char="-"/>
            </a:pPr>
            <a:r>
              <a:rPr lang="de-AT" sz="1600" dirty="0">
                <a:solidFill>
                  <a:schemeClr val="tx1"/>
                </a:solidFill>
              </a:rPr>
              <a:t>individueller Suchfilter </a:t>
            </a:r>
          </a:p>
          <a:p>
            <a:pPr>
              <a:buClr>
                <a:srgbClr val="94938F"/>
              </a:buClr>
            </a:pPr>
            <a:endParaRPr lang="de-AT" sz="1800" b="1" dirty="0">
              <a:solidFill>
                <a:schemeClr val="tx1"/>
              </a:solidFill>
            </a:endParaRPr>
          </a:p>
          <a:p>
            <a:pPr>
              <a:buClr>
                <a:srgbClr val="94938F"/>
              </a:buClr>
            </a:pPr>
            <a:r>
              <a:rPr lang="de-AT" sz="1800" b="1" dirty="0">
                <a:solidFill>
                  <a:srgbClr val="94938F"/>
                </a:solidFill>
              </a:rPr>
              <a:t>Services</a:t>
            </a:r>
          </a:p>
          <a:p>
            <a:pPr lvl="1">
              <a:buClr>
                <a:srgbClr val="94938F"/>
              </a:buClr>
              <a:buFont typeface="Symbol" panose="05050102010706020507" pitchFamily="18" charset="2"/>
              <a:buChar char="-"/>
            </a:pPr>
            <a:r>
              <a:rPr lang="de-AT" sz="1600" dirty="0">
                <a:solidFill>
                  <a:schemeClr val="tx1"/>
                </a:solidFill>
              </a:rPr>
              <a:t>Fachvortragslisten</a:t>
            </a:r>
          </a:p>
          <a:p>
            <a:pPr lvl="1">
              <a:buClr>
                <a:srgbClr val="94938F"/>
              </a:buClr>
              <a:buFont typeface="Symbol" panose="05050102010706020507" pitchFamily="18" charset="2"/>
              <a:buChar char="-"/>
            </a:pPr>
            <a:r>
              <a:rPr lang="de-AT" sz="1600" dirty="0">
                <a:solidFill>
                  <a:schemeClr val="tx1"/>
                </a:solidFill>
              </a:rPr>
              <a:t>Individuelle Lernpakete</a:t>
            </a:r>
          </a:p>
          <a:p>
            <a:pPr>
              <a:buClr>
                <a:srgbClr val="94938F"/>
              </a:buClr>
            </a:pPr>
            <a:endParaRPr lang="de-AT" sz="1800" b="1" dirty="0">
              <a:solidFill>
                <a:schemeClr val="tx1"/>
              </a:solidFill>
            </a:endParaRPr>
          </a:p>
          <a:p>
            <a:pPr>
              <a:buClr>
                <a:srgbClr val="94938F"/>
              </a:buClr>
            </a:pPr>
            <a:r>
              <a:rPr lang="de-AT" sz="1800" b="1" dirty="0" err="1">
                <a:solidFill>
                  <a:srgbClr val="94938F"/>
                </a:solidFill>
              </a:rPr>
              <a:t>Success</a:t>
            </a:r>
            <a:r>
              <a:rPr lang="de-AT" sz="1800" b="1" dirty="0">
                <a:solidFill>
                  <a:srgbClr val="9493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pic>
        <p:nvPicPr>
          <p:cNvPr id="6" name="Picture 3" descr="Y:\Cluster UNW\09_KB Verkehrslogistik\Realisierung\REWWay\RETrans\0_Projektmanagement und Koordinierung\Logo\RERoa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23935"/>
            <a:ext cx="2681155" cy="752058"/>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4"/>
          <a:stretch>
            <a:fillRect/>
          </a:stretch>
        </p:blipFill>
        <p:spPr>
          <a:xfrm>
            <a:off x="3715544" y="1988840"/>
            <a:ext cx="5428456" cy="3995753"/>
          </a:xfrm>
          <a:prstGeom prst="rect">
            <a:avLst/>
          </a:prstGeom>
        </p:spPr>
      </p:pic>
    </p:spTree>
    <p:extLst>
      <p:ext uri="{BB962C8B-B14F-4D97-AF65-F5344CB8AC3E}">
        <p14:creationId xmlns:p14="http://schemas.microsoft.com/office/powerpoint/2010/main" val="3583755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err="1">
                <a:solidFill>
                  <a:schemeClr val="tx1"/>
                </a:solidFill>
              </a:rPr>
              <a:t>RERoad</a:t>
            </a:r>
            <a:endParaRPr lang="de-AT" b="0" dirty="0">
              <a:solidFill>
                <a:schemeClr val="tx1"/>
              </a:solidFill>
            </a:endParaRPr>
          </a:p>
        </p:txBody>
      </p:sp>
      <p:sp>
        <p:nvSpPr>
          <p:cNvPr id="3" name="Inhaltsplatzhalter 2"/>
          <p:cNvSpPr>
            <a:spLocks noGrp="1"/>
          </p:cNvSpPr>
          <p:nvPr>
            <p:ph idx="1"/>
          </p:nvPr>
        </p:nvSpPr>
        <p:spPr>
          <a:noFill/>
        </p:spPr>
        <p:txBody>
          <a:bodyPr/>
          <a:lstStyle/>
          <a:p>
            <a:pPr marL="0" indent="0" fontAlgn="t">
              <a:buNone/>
            </a:pPr>
            <a:r>
              <a:rPr lang="de-AT" sz="1800" b="1" dirty="0">
                <a:solidFill>
                  <a:srgbClr val="94938F"/>
                </a:solidFill>
              </a:rPr>
              <a:t>Zahlreiche und vielfältige Übungen</a:t>
            </a:r>
          </a:p>
          <a:p>
            <a:pPr fontAlgn="t">
              <a:buClr>
                <a:srgbClr val="94938F"/>
              </a:buClr>
            </a:pPr>
            <a:r>
              <a:rPr lang="de-AT" sz="1800" dirty="0">
                <a:solidFill>
                  <a:schemeClr val="tx1"/>
                </a:solidFill>
              </a:rPr>
              <a:t>Case Study „Straßengüterverkehr“</a:t>
            </a:r>
          </a:p>
          <a:p>
            <a:pPr fontAlgn="t">
              <a:buClr>
                <a:srgbClr val="94938F"/>
              </a:buClr>
            </a:pPr>
            <a:r>
              <a:rPr lang="de-AT" sz="1800" dirty="0">
                <a:solidFill>
                  <a:schemeClr val="tx1"/>
                </a:solidFill>
              </a:rPr>
              <a:t>Spiel „</a:t>
            </a:r>
            <a:r>
              <a:rPr lang="de-AT" sz="1800" dirty="0" err="1">
                <a:solidFill>
                  <a:schemeClr val="tx1"/>
                </a:solidFill>
              </a:rPr>
              <a:t>Straß‘n</a:t>
            </a:r>
            <a:r>
              <a:rPr lang="de-AT" sz="1800" dirty="0">
                <a:solidFill>
                  <a:schemeClr val="tx1"/>
                </a:solidFill>
              </a:rPr>
              <a:t> Domino“</a:t>
            </a:r>
          </a:p>
          <a:p>
            <a:pPr fontAlgn="t">
              <a:buClr>
                <a:srgbClr val="94938F"/>
              </a:buClr>
            </a:pPr>
            <a:r>
              <a:rPr lang="de-AT" sz="1800" dirty="0" err="1">
                <a:solidFill>
                  <a:schemeClr val="tx1"/>
                </a:solidFill>
              </a:rPr>
              <a:t>Icebreaker</a:t>
            </a:r>
            <a:r>
              <a:rPr lang="de-AT" sz="1800" dirty="0">
                <a:solidFill>
                  <a:schemeClr val="tx1"/>
                </a:solidFill>
              </a:rPr>
              <a:t> 1-4</a:t>
            </a:r>
          </a:p>
          <a:p>
            <a:pPr fontAlgn="t">
              <a:buClr>
                <a:srgbClr val="94938F"/>
              </a:buClr>
            </a:pPr>
            <a:r>
              <a:rPr lang="de-AT" sz="1800" dirty="0">
                <a:solidFill>
                  <a:schemeClr val="tx1"/>
                </a:solidFill>
              </a:rPr>
              <a:t>Einstieg in den Unterricht (mehrere)</a:t>
            </a:r>
          </a:p>
          <a:p>
            <a:pPr fontAlgn="t">
              <a:buClr>
                <a:srgbClr val="94938F"/>
              </a:buClr>
            </a:pPr>
            <a:r>
              <a:rPr lang="de-AT" sz="1800" dirty="0">
                <a:solidFill>
                  <a:schemeClr val="tx1"/>
                </a:solidFill>
              </a:rPr>
              <a:t>Kreuzworträtsel „Der Österreich-Maut-Profi“</a:t>
            </a:r>
          </a:p>
          <a:p>
            <a:pPr fontAlgn="t">
              <a:buClr>
                <a:srgbClr val="94938F"/>
              </a:buClr>
            </a:pPr>
            <a:r>
              <a:rPr lang="de-AT" sz="1800" dirty="0">
                <a:solidFill>
                  <a:schemeClr val="tx1"/>
                </a:solidFill>
              </a:rPr>
              <a:t>Case Study „China einmal anders erleben“</a:t>
            </a:r>
          </a:p>
          <a:p>
            <a:pPr fontAlgn="t">
              <a:buClr>
                <a:srgbClr val="94938F"/>
              </a:buClr>
            </a:pPr>
            <a:r>
              <a:rPr lang="de-AT" sz="1800" dirty="0">
                <a:solidFill>
                  <a:schemeClr val="tx1"/>
                </a:solidFill>
              </a:rPr>
              <a:t>Gruppenarbeit „Aktuelle Entwicklungen</a:t>
            </a:r>
            <a:br>
              <a:rPr lang="de-AT" sz="1800" dirty="0">
                <a:solidFill>
                  <a:schemeClr val="tx1"/>
                </a:solidFill>
              </a:rPr>
            </a:br>
            <a:r>
              <a:rPr lang="de-AT" sz="1800" dirty="0">
                <a:solidFill>
                  <a:schemeClr val="tx1"/>
                </a:solidFill>
              </a:rPr>
              <a:t>im Straßengüterverkehr“</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3678926" y="4431872"/>
            <a:ext cx="2029389" cy="1522042"/>
          </a:xfrm>
          <a:prstGeom prst="rect">
            <a:avLst/>
          </a:prstGeom>
          <a:ln>
            <a:solidFill>
              <a:schemeClr val="bg1">
                <a:lumMod val="95000"/>
              </a:schemeClr>
            </a:solidFill>
          </a:ln>
        </p:spPr>
      </p:pic>
      <p:pic>
        <p:nvPicPr>
          <p:cNvPr id="7" name="Grafik 6"/>
          <p:cNvPicPr>
            <a:picLocks noChangeAspect="1"/>
          </p:cNvPicPr>
          <p:nvPr/>
        </p:nvPicPr>
        <p:blipFill>
          <a:blip r:embed="rId4"/>
          <a:stretch>
            <a:fillRect/>
          </a:stretch>
        </p:blipFill>
        <p:spPr>
          <a:xfrm>
            <a:off x="6134949" y="1774436"/>
            <a:ext cx="2922774" cy="4660385"/>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5653318" y="3112701"/>
            <a:ext cx="3102655" cy="2147410"/>
          </a:xfrm>
          <a:prstGeom prst="rect">
            <a:avLst/>
          </a:prstGeom>
          <a:ln>
            <a:solidFill>
              <a:schemeClr val="bg1">
                <a:lumMod val="95000"/>
              </a:schemeClr>
            </a:solidFill>
          </a:ln>
        </p:spPr>
      </p:pic>
      <p:pic>
        <p:nvPicPr>
          <p:cNvPr id="11" name="Grafik 10"/>
          <p:cNvPicPr>
            <a:picLocks noChangeAspect="1"/>
          </p:cNvPicPr>
          <p:nvPr/>
        </p:nvPicPr>
        <p:blipFill>
          <a:blip r:embed="rId6"/>
          <a:stretch>
            <a:fillRect/>
          </a:stretch>
        </p:blipFill>
        <p:spPr>
          <a:xfrm>
            <a:off x="5315829" y="4088904"/>
            <a:ext cx="2786663" cy="2089998"/>
          </a:xfrm>
          <a:prstGeom prst="rect">
            <a:avLst/>
          </a:prstGeom>
          <a:ln>
            <a:solidFill>
              <a:schemeClr val="bg1">
                <a:lumMod val="95000"/>
              </a:schemeClr>
            </a:solidFill>
          </a:ln>
        </p:spPr>
      </p:pic>
      <p:pic>
        <p:nvPicPr>
          <p:cNvPr id="12" name="Grafik 11"/>
          <p:cNvPicPr>
            <a:picLocks noChangeAspect="1"/>
          </p:cNvPicPr>
          <p:nvPr/>
        </p:nvPicPr>
        <p:blipFill>
          <a:blip r:embed="rId7"/>
          <a:stretch>
            <a:fillRect/>
          </a:stretch>
        </p:blipFill>
        <p:spPr>
          <a:xfrm>
            <a:off x="3377922" y="4941168"/>
            <a:ext cx="2455277" cy="1656184"/>
          </a:xfrm>
          <a:prstGeom prst="rect">
            <a:avLst/>
          </a:prstGeom>
          <a:ln>
            <a:solidFill>
              <a:schemeClr val="bg1">
                <a:lumMod val="95000"/>
              </a:schemeClr>
            </a:solidFill>
          </a:ln>
        </p:spPr>
      </p:pic>
    </p:spTree>
    <p:extLst>
      <p:ext uri="{BB962C8B-B14F-4D97-AF65-F5344CB8AC3E}">
        <p14:creationId xmlns:p14="http://schemas.microsoft.com/office/powerpoint/2010/main" val="341350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Lehrmittelpakete</a:t>
            </a:r>
            <a:br>
              <a:rPr lang="de-AT" dirty="0">
                <a:solidFill>
                  <a:schemeClr val="tx1"/>
                </a:solidFill>
              </a:rPr>
            </a:br>
            <a:r>
              <a:rPr lang="de-AT" sz="2400" b="0" dirty="0" err="1">
                <a:solidFill>
                  <a:schemeClr val="tx1"/>
                </a:solidFill>
              </a:rPr>
              <a:t>RERoad</a:t>
            </a:r>
            <a:endParaRPr lang="de-AT" sz="2400" b="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885866062"/>
              </p:ext>
            </p:extLst>
          </p:nvPr>
        </p:nvGraphicFramePr>
        <p:xfrm>
          <a:off x="457200" y="2132856"/>
          <a:ext cx="8435280" cy="3672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Tree>
    <p:extLst>
      <p:ext uri="{BB962C8B-B14F-4D97-AF65-F5344CB8AC3E}">
        <p14:creationId xmlns:p14="http://schemas.microsoft.com/office/powerpoint/2010/main" val="411022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Zielgruppen</a:t>
            </a:r>
          </a:p>
        </p:txBody>
      </p:sp>
      <p:sp>
        <p:nvSpPr>
          <p:cNvPr id="3" name="Inhaltsplatzhalter 2"/>
          <p:cNvSpPr>
            <a:spLocks noGrp="1"/>
          </p:cNvSpPr>
          <p:nvPr>
            <p:ph idx="1"/>
          </p:nvPr>
        </p:nvSpPr>
        <p:spPr/>
        <p:txBody>
          <a:bodyPr>
            <a:normAutofit/>
          </a:bodyPr>
          <a:lstStyle/>
          <a:p>
            <a:pPr marL="0" indent="0">
              <a:buNone/>
            </a:pPr>
            <a:r>
              <a:rPr lang="de-AT" sz="2000" dirty="0">
                <a:solidFill>
                  <a:schemeClr val="tx1"/>
                </a:solidFill>
              </a:rPr>
              <a:t>Unsere </a:t>
            </a:r>
            <a:r>
              <a:rPr lang="de-AT" sz="2000" b="1" dirty="0">
                <a:solidFill>
                  <a:srgbClr val="FDBB5E"/>
                </a:solidFill>
              </a:rPr>
              <a:t>Zielgruppen</a:t>
            </a:r>
            <a:r>
              <a:rPr lang="de-AT" sz="2000" dirty="0">
                <a:solidFill>
                  <a:schemeClr val="tx1"/>
                </a:solidFill>
              </a:rPr>
              <a:t> sind</a:t>
            </a:r>
          </a:p>
          <a:p>
            <a:r>
              <a:rPr lang="de-AT" sz="2000" dirty="0">
                <a:solidFill>
                  <a:schemeClr val="tx1"/>
                </a:solidFill>
              </a:rPr>
              <a:t>Lehrende an</a:t>
            </a:r>
          </a:p>
          <a:p>
            <a:pPr lvl="1">
              <a:buFont typeface="Symbol" panose="05050102010706020507" pitchFamily="18" charset="2"/>
              <a:buChar char="-"/>
            </a:pPr>
            <a:r>
              <a:rPr lang="de-AT" sz="1800" dirty="0">
                <a:solidFill>
                  <a:schemeClr val="tx1"/>
                </a:solidFill>
              </a:rPr>
              <a:t>AHS</a:t>
            </a:r>
          </a:p>
          <a:p>
            <a:pPr lvl="1">
              <a:buFont typeface="Symbol" panose="05050102010706020507" pitchFamily="18" charset="2"/>
              <a:buChar char="-"/>
            </a:pPr>
            <a:r>
              <a:rPr lang="de-AT" sz="1800" dirty="0">
                <a:solidFill>
                  <a:schemeClr val="tx1"/>
                </a:solidFill>
              </a:rPr>
              <a:t>BHS</a:t>
            </a:r>
          </a:p>
          <a:p>
            <a:pPr lvl="1">
              <a:buFont typeface="Symbol" panose="05050102010706020507" pitchFamily="18" charset="2"/>
              <a:buChar char="-"/>
            </a:pPr>
            <a:r>
              <a:rPr lang="de-AT" sz="1800" dirty="0">
                <a:solidFill>
                  <a:schemeClr val="tx1"/>
                </a:solidFill>
              </a:rPr>
              <a:t>Berufsschulen</a:t>
            </a:r>
          </a:p>
          <a:p>
            <a:pPr lvl="1">
              <a:buFont typeface="Symbol" panose="05050102010706020507" pitchFamily="18" charset="2"/>
              <a:buChar char="-"/>
            </a:pPr>
            <a:r>
              <a:rPr lang="de-AT" sz="1800" dirty="0">
                <a:solidFill>
                  <a:schemeClr val="tx1"/>
                </a:solidFill>
              </a:rPr>
              <a:t>NMS</a:t>
            </a:r>
          </a:p>
          <a:p>
            <a:endParaRPr lang="de-AT" sz="2000" dirty="0">
              <a:solidFill>
                <a:schemeClr val="tx1"/>
              </a:solidFill>
            </a:endParaRPr>
          </a:p>
          <a:p>
            <a:r>
              <a:rPr lang="de-AT" sz="2000" dirty="0" err="1">
                <a:solidFill>
                  <a:schemeClr val="tx1"/>
                </a:solidFill>
              </a:rPr>
              <a:t>TrainerInnen</a:t>
            </a:r>
            <a:r>
              <a:rPr lang="de-AT" sz="2000" dirty="0">
                <a:solidFill>
                  <a:schemeClr val="tx1"/>
                </a:solidFill>
              </a:rPr>
              <a:t> bei Einrichtungen wie dem AMS, dem </a:t>
            </a:r>
            <a:r>
              <a:rPr lang="de-AT" sz="2000" dirty="0" err="1">
                <a:solidFill>
                  <a:schemeClr val="tx1"/>
                </a:solidFill>
              </a:rPr>
              <a:t>bfi</a:t>
            </a:r>
            <a:r>
              <a:rPr lang="de-AT" sz="2000" dirty="0">
                <a:solidFill>
                  <a:schemeClr val="tx1"/>
                </a:solidFill>
              </a:rPr>
              <a:t> etc.</a:t>
            </a:r>
          </a:p>
          <a:p>
            <a:endParaRPr lang="de-AT" sz="2000" dirty="0">
              <a:solidFill>
                <a:schemeClr val="tx1"/>
              </a:solidFill>
            </a:endParaRPr>
          </a:p>
          <a:p>
            <a:r>
              <a:rPr lang="de-AT" sz="2000" dirty="0" err="1">
                <a:solidFill>
                  <a:schemeClr val="tx1"/>
                </a:solidFill>
              </a:rPr>
              <a:t>SchülerInnen</a:t>
            </a:r>
            <a:r>
              <a:rPr lang="de-AT" sz="2000" dirty="0">
                <a:solidFill>
                  <a:schemeClr val="tx1"/>
                </a:solidFill>
              </a:rPr>
              <a:t> und Studierende, die sich für Logistik interessieren</a:t>
            </a:r>
          </a:p>
          <a:p>
            <a:pPr marL="0" indent="0">
              <a:buNone/>
            </a:pPr>
            <a:endParaRPr lang="de-AT" sz="2000" dirty="0">
              <a:solidFill>
                <a:schemeClr val="tx1"/>
              </a:solidFill>
            </a:endParaRPr>
          </a:p>
          <a:p>
            <a:pPr marL="0" indent="0" algn="ctr">
              <a:buNone/>
            </a:pPr>
            <a:r>
              <a:rPr lang="de-AT" sz="2000" b="1" dirty="0">
                <a:solidFill>
                  <a:schemeClr val="tx1"/>
                </a:solidFill>
              </a:rPr>
              <a:t>Sowie all jene, die sich für Logistik interessieren und mehr erfahren wollen!</a:t>
            </a:r>
          </a:p>
          <a:p>
            <a:endParaRPr lang="de-AT" dirty="0"/>
          </a:p>
          <a:p>
            <a:pPr lvl="1"/>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a:t>
            </a:fld>
            <a:endParaRPr lang="de-AT" dirty="0">
              <a:solidFill>
                <a:prstClr val="white"/>
              </a:solidFill>
            </a:endParaRPr>
          </a:p>
        </p:txBody>
      </p:sp>
      <p:pic>
        <p:nvPicPr>
          <p:cNvPr id="4" name="Grafik 3"/>
          <p:cNvPicPr>
            <a:picLocks noChangeAspect="1"/>
          </p:cNvPicPr>
          <p:nvPr/>
        </p:nvPicPr>
        <p:blipFill rotWithShape="1">
          <a:blip r:embed="rId3">
            <a:clrChange>
              <a:clrFrom>
                <a:srgbClr val="FFFFFF"/>
              </a:clrFrom>
              <a:clrTo>
                <a:srgbClr val="FFFFFF">
                  <a:alpha val="0"/>
                </a:srgbClr>
              </a:clrTo>
            </a:clrChange>
            <a:grayscl/>
          </a:blip>
          <a:srcRect l="17713" t="14563" r="22438" b="12200"/>
          <a:stretch/>
        </p:blipFill>
        <p:spPr>
          <a:xfrm>
            <a:off x="4644008" y="1751459"/>
            <a:ext cx="3888432" cy="3172141"/>
          </a:xfrm>
          <a:prstGeom prst="rect">
            <a:avLst/>
          </a:prstGeom>
        </p:spPr>
      </p:pic>
    </p:spTree>
    <p:extLst>
      <p:ext uri="{BB962C8B-B14F-4D97-AF65-F5344CB8AC3E}">
        <p14:creationId xmlns:p14="http://schemas.microsoft.com/office/powerpoint/2010/main" val="3886603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Y:\Cluster UNW\09_KB Verkehrslogistik\Realisierung\REWWay\RETrans\0_Projektmanagement und Koordinierung\Logo\RERail.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8783" y="1768476"/>
            <a:ext cx="5246435" cy="15885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E582BC02-FD5E-45BD-AD36-EAFB2A0E9131}"/>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0" name="Grafik 9">
            <a:extLst>
              <a:ext uri="{FF2B5EF4-FFF2-40B4-BE49-F238E27FC236}">
                <a16:creationId xmlns:a16="http://schemas.microsoft.com/office/drawing/2014/main" id="{830A6C77-13C9-455C-A45E-7437D42F49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2" name="Grafik 11">
            <a:extLst>
              <a:ext uri="{FF2B5EF4-FFF2-40B4-BE49-F238E27FC236}">
                <a16:creationId xmlns:a16="http://schemas.microsoft.com/office/drawing/2014/main" id="{D5A84F34-3EEF-4253-BDAF-97D388F31D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3" name="Grafik 12">
            <a:extLst>
              <a:ext uri="{FF2B5EF4-FFF2-40B4-BE49-F238E27FC236}">
                <a16:creationId xmlns:a16="http://schemas.microsoft.com/office/drawing/2014/main" id="{57A257DE-0734-4881-8B11-98719D98F4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38425983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195578" y="404664"/>
            <a:ext cx="4256742" cy="990600"/>
          </a:xfrm>
        </p:spPr>
        <p:txBody>
          <a:bodyPr/>
          <a:lstStyle/>
          <a:p>
            <a:r>
              <a:rPr lang="de-DE" dirty="0">
                <a:solidFill>
                  <a:schemeClr val="tx1"/>
                </a:solidFill>
              </a:rPr>
              <a:t>- online Informationsseite</a:t>
            </a:r>
            <a:endParaRPr lang="de-AT" dirty="0">
              <a:solidFill>
                <a:schemeClr val="tx1"/>
              </a:solidFill>
            </a:endParaRPr>
          </a:p>
        </p:txBody>
      </p:sp>
      <p:sp>
        <p:nvSpPr>
          <p:cNvPr id="3" name="Inhaltsplatzhalter 2"/>
          <p:cNvSpPr>
            <a:spLocks noGrp="1"/>
          </p:cNvSpPr>
          <p:nvPr>
            <p:ph idx="1"/>
          </p:nvPr>
        </p:nvSpPr>
        <p:spPr/>
        <p:txBody>
          <a:bodyPr/>
          <a:lstStyle/>
          <a:p>
            <a:pPr>
              <a:buClr>
                <a:srgbClr val="B62904"/>
              </a:buClr>
            </a:pPr>
            <a:endParaRPr lang="de-AT" sz="1800" b="1" dirty="0">
              <a:solidFill>
                <a:srgbClr val="B62904"/>
              </a:solidFill>
            </a:endParaRPr>
          </a:p>
          <a:p>
            <a:pPr>
              <a:buClr>
                <a:srgbClr val="B62904"/>
              </a:buClr>
            </a:pPr>
            <a:r>
              <a:rPr lang="de-AT" sz="1800" b="1" dirty="0">
                <a:solidFill>
                  <a:srgbClr val="B62904"/>
                </a:solidFill>
              </a:rPr>
              <a:t>Startseite mit Einstiegsvideo</a:t>
            </a:r>
          </a:p>
          <a:p>
            <a:pPr>
              <a:buClr>
                <a:srgbClr val="B62904"/>
              </a:buClr>
            </a:pPr>
            <a:endParaRPr lang="de-AT" sz="1800" b="1" dirty="0">
              <a:solidFill>
                <a:srgbClr val="B62904"/>
              </a:solidFill>
            </a:endParaRPr>
          </a:p>
          <a:p>
            <a:pPr>
              <a:buClr>
                <a:srgbClr val="B62904"/>
              </a:buClr>
            </a:pPr>
            <a:r>
              <a:rPr lang="de-AT" sz="1800" b="1" dirty="0">
                <a:solidFill>
                  <a:srgbClr val="B62904"/>
                </a:solidFill>
              </a:rPr>
              <a:t>Lehrmittel</a:t>
            </a:r>
          </a:p>
          <a:p>
            <a:pPr lvl="1">
              <a:buClr>
                <a:srgbClr val="B62904"/>
              </a:buClr>
              <a:buFont typeface="Symbol" panose="05050102010706020507" pitchFamily="18" charset="2"/>
              <a:buChar char="-"/>
            </a:pPr>
            <a:r>
              <a:rPr lang="de-AT" sz="1600" dirty="0">
                <a:solidFill>
                  <a:schemeClr val="tx1"/>
                </a:solidFill>
              </a:rPr>
              <a:t>Lehrmittelpakete </a:t>
            </a:r>
          </a:p>
          <a:p>
            <a:pPr lvl="1">
              <a:buClr>
                <a:srgbClr val="B62904"/>
              </a:buClr>
              <a:buFont typeface="Symbol" panose="05050102010706020507" pitchFamily="18" charset="2"/>
              <a:buChar char="-"/>
            </a:pPr>
            <a:r>
              <a:rPr lang="de-AT" sz="1600" dirty="0">
                <a:solidFill>
                  <a:schemeClr val="tx1"/>
                </a:solidFill>
              </a:rPr>
              <a:t>individueller Suchfilter </a:t>
            </a:r>
          </a:p>
          <a:p>
            <a:pPr>
              <a:buClr>
                <a:srgbClr val="B62904"/>
              </a:buClr>
            </a:pPr>
            <a:endParaRPr lang="de-AT" sz="1800" b="1" dirty="0">
              <a:solidFill>
                <a:srgbClr val="B62904"/>
              </a:solidFill>
            </a:endParaRPr>
          </a:p>
          <a:p>
            <a:pPr>
              <a:buClr>
                <a:srgbClr val="B62904"/>
              </a:buClr>
            </a:pPr>
            <a:r>
              <a:rPr lang="de-AT" sz="1800" b="1" dirty="0">
                <a:solidFill>
                  <a:srgbClr val="B62904"/>
                </a:solidFill>
              </a:rPr>
              <a:t>Services</a:t>
            </a:r>
          </a:p>
          <a:p>
            <a:pPr lvl="1">
              <a:buClr>
                <a:srgbClr val="B62904"/>
              </a:buClr>
              <a:buFont typeface="Symbol" panose="05050102010706020507" pitchFamily="18" charset="2"/>
              <a:buChar char="-"/>
            </a:pPr>
            <a:r>
              <a:rPr lang="de-AT" sz="1600" dirty="0">
                <a:solidFill>
                  <a:schemeClr val="tx1"/>
                </a:solidFill>
              </a:rPr>
              <a:t>Fachvortragslisten</a:t>
            </a:r>
          </a:p>
          <a:p>
            <a:pPr lvl="1">
              <a:buClr>
                <a:srgbClr val="B62904"/>
              </a:buClr>
              <a:buFont typeface="Symbol" panose="05050102010706020507" pitchFamily="18" charset="2"/>
              <a:buChar char="-"/>
            </a:pPr>
            <a:r>
              <a:rPr lang="de-AT" sz="1600" dirty="0">
                <a:solidFill>
                  <a:schemeClr val="tx1"/>
                </a:solidFill>
              </a:rPr>
              <a:t>Individuelle Lernpakete</a:t>
            </a:r>
          </a:p>
          <a:p>
            <a:pPr>
              <a:buClr>
                <a:srgbClr val="B62904"/>
              </a:buClr>
            </a:pPr>
            <a:endParaRPr lang="de-AT" sz="1800" b="1" dirty="0">
              <a:solidFill>
                <a:srgbClr val="B62904"/>
              </a:solidFill>
            </a:endParaRPr>
          </a:p>
          <a:p>
            <a:pPr>
              <a:buClr>
                <a:srgbClr val="B62904"/>
              </a:buClr>
            </a:pPr>
            <a:r>
              <a:rPr lang="de-AT" sz="1800" b="1" dirty="0" err="1">
                <a:solidFill>
                  <a:srgbClr val="B62904"/>
                </a:solidFill>
              </a:rPr>
              <a:t>Success</a:t>
            </a:r>
            <a:r>
              <a:rPr lang="de-AT" sz="1800" b="1" dirty="0">
                <a:solidFill>
                  <a:srgbClr val="B62904"/>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pic>
        <p:nvPicPr>
          <p:cNvPr id="6" name="Picture 2" descr="Y:\Cluster UNW\09_KB Verkehrslogistik\Realisierung\REWWay\RETrans\0_Projektmanagement und Koordinierung\Logo\RERail.pn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85400"/>
            <a:ext cx="2738379" cy="82912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t="8001" r="50431" b="6597"/>
          <a:stretch/>
        </p:blipFill>
        <p:spPr>
          <a:xfrm>
            <a:off x="3275856" y="2420888"/>
            <a:ext cx="5686599" cy="3074517"/>
          </a:xfrm>
          <a:prstGeom prst="rect">
            <a:avLst/>
          </a:prstGeom>
        </p:spPr>
      </p:pic>
    </p:spTree>
    <p:extLst>
      <p:ext uri="{BB962C8B-B14F-4D97-AF65-F5344CB8AC3E}">
        <p14:creationId xmlns:p14="http://schemas.microsoft.com/office/powerpoint/2010/main" val="1363139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err="1">
                <a:solidFill>
                  <a:schemeClr val="tx1"/>
                </a:solidFill>
              </a:rPr>
              <a:t>RERail</a:t>
            </a:r>
            <a:endParaRPr lang="de-AT" sz="2400" b="0" dirty="0">
              <a:solidFill>
                <a:schemeClr val="tx1"/>
              </a:solidFill>
            </a:endParaRPr>
          </a:p>
        </p:txBody>
      </p:sp>
      <p:sp>
        <p:nvSpPr>
          <p:cNvPr id="3" name="Inhaltsplatzhalter 2"/>
          <p:cNvSpPr>
            <a:spLocks noGrp="1"/>
          </p:cNvSpPr>
          <p:nvPr>
            <p:ph idx="1"/>
          </p:nvPr>
        </p:nvSpPr>
        <p:spPr/>
        <p:txBody>
          <a:bodyPr/>
          <a:lstStyle/>
          <a:p>
            <a:pPr marL="0" indent="0">
              <a:buNone/>
            </a:pPr>
            <a:r>
              <a:rPr lang="de-AT" sz="1800" b="1" dirty="0">
                <a:solidFill>
                  <a:srgbClr val="B62904"/>
                </a:solidFill>
              </a:rPr>
              <a:t>Zahlreiche und vielfältige Übungen</a:t>
            </a:r>
            <a:endParaRPr lang="de-AT" sz="1800" dirty="0"/>
          </a:p>
          <a:p>
            <a:pPr>
              <a:buClr>
                <a:srgbClr val="B62904"/>
              </a:buClr>
            </a:pPr>
            <a:r>
              <a:rPr lang="de-AT" sz="1800" dirty="0">
                <a:solidFill>
                  <a:schemeClr val="tx1"/>
                </a:solidFill>
              </a:rPr>
              <a:t>Filmübungen</a:t>
            </a:r>
          </a:p>
          <a:p>
            <a:pPr fontAlgn="t">
              <a:buClr>
                <a:srgbClr val="B62904"/>
              </a:buClr>
            </a:pPr>
            <a:r>
              <a:rPr lang="de-AT" sz="1800" dirty="0">
                <a:solidFill>
                  <a:schemeClr val="tx1"/>
                </a:solidFill>
              </a:rPr>
              <a:t>Spiel Vier-Gewinnt-Der-Schiene</a:t>
            </a:r>
          </a:p>
          <a:p>
            <a:pPr fontAlgn="t">
              <a:buClr>
                <a:srgbClr val="B62904"/>
              </a:buClr>
            </a:pPr>
            <a:r>
              <a:rPr lang="de-AT" sz="1800" dirty="0">
                <a:solidFill>
                  <a:schemeClr val="tx1"/>
                </a:solidFill>
              </a:rPr>
              <a:t>Einstieg in den Unterricht (mehrere)</a:t>
            </a:r>
          </a:p>
          <a:p>
            <a:pPr fontAlgn="t">
              <a:buClr>
                <a:srgbClr val="B62904"/>
              </a:buClr>
            </a:pPr>
            <a:r>
              <a:rPr lang="de-AT" sz="1800" dirty="0">
                <a:solidFill>
                  <a:schemeClr val="tx1"/>
                </a:solidFill>
              </a:rPr>
              <a:t>Kreuzworträtsel zum Foliensatz: Der Kombinierte Verkehr</a:t>
            </a:r>
          </a:p>
          <a:p>
            <a:pPr fontAlgn="t">
              <a:buClr>
                <a:srgbClr val="B62904"/>
              </a:buClr>
            </a:pPr>
            <a:r>
              <a:rPr lang="de-AT" sz="1800" dirty="0">
                <a:solidFill>
                  <a:schemeClr val="tx1"/>
                </a:solidFill>
              </a:rPr>
              <a:t>Case Study „China einmal anders erleben“</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6406817" y="1812201"/>
            <a:ext cx="2764439" cy="4292005"/>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6148930" y="2540648"/>
            <a:ext cx="2506174" cy="3742798"/>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5724128" y="3356992"/>
            <a:ext cx="2121785" cy="3127165"/>
          </a:xfrm>
          <a:prstGeom prst="rect">
            <a:avLst/>
          </a:prstGeom>
          <a:ln>
            <a:solidFill>
              <a:schemeClr val="bg1">
                <a:lumMod val="95000"/>
              </a:schemeClr>
            </a:solidFill>
          </a:ln>
        </p:spPr>
      </p:pic>
      <p:pic>
        <p:nvPicPr>
          <p:cNvPr id="10" name="Grafik 9"/>
          <p:cNvPicPr>
            <a:picLocks noChangeAspect="1"/>
          </p:cNvPicPr>
          <p:nvPr/>
        </p:nvPicPr>
        <p:blipFill>
          <a:blip r:embed="rId6"/>
          <a:stretch>
            <a:fillRect/>
          </a:stretch>
        </p:blipFill>
        <p:spPr>
          <a:xfrm>
            <a:off x="3169199" y="3729530"/>
            <a:ext cx="1911951" cy="2834482"/>
          </a:xfrm>
          <a:prstGeom prst="rect">
            <a:avLst/>
          </a:prstGeom>
          <a:ln>
            <a:solidFill>
              <a:schemeClr val="bg1">
                <a:lumMod val="95000"/>
              </a:schemeClr>
            </a:solidFill>
          </a:ln>
        </p:spPr>
      </p:pic>
      <p:pic>
        <p:nvPicPr>
          <p:cNvPr id="6" name="Grafik 5"/>
          <p:cNvPicPr>
            <a:picLocks noChangeAspect="1"/>
          </p:cNvPicPr>
          <p:nvPr/>
        </p:nvPicPr>
        <p:blipFill>
          <a:blip r:embed="rId7"/>
          <a:stretch>
            <a:fillRect/>
          </a:stretch>
        </p:blipFill>
        <p:spPr>
          <a:xfrm>
            <a:off x="3791611" y="4419204"/>
            <a:ext cx="2749891" cy="2001882"/>
          </a:xfrm>
          <a:prstGeom prst="rect">
            <a:avLst/>
          </a:prstGeom>
          <a:ln>
            <a:solidFill>
              <a:schemeClr val="bg1">
                <a:lumMod val="95000"/>
              </a:schemeClr>
            </a:solidFill>
          </a:ln>
        </p:spPr>
      </p:pic>
    </p:spTree>
    <p:extLst>
      <p:ext uri="{BB962C8B-B14F-4D97-AF65-F5344CB8AC3E}">
        <p14:creationId xmlns:p14="http://schemas.microsoft.com/office/powerpoint/2010/main" val="49755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schemeClr val="tx1"/>
                </a:solidFill>
              </a:rPr>
              <a:t>Lehrmittelpakete</a:t>
            </a:r>
            <a:br>
              <a:rPr lang="de-AT" dirty="0">
                <a:solidFill>
                  <a:schemeClr val="tx1"/>
                </a:solidFill>
              </a:rPr>
            </a:br>
            <a:r>
              <a:rPr lang="de-AT" sz="2400" b="0" dirty="0" err="1">
                <a:solidFill>
                  <a:schemeClr val="tx1"/>
                </a:solidFill>
              </a:rPr>
              <a:t>RERail</a:t>
            </a:r>
            <a:endParaRPr lang="de-AT" sz="2400" b="0" dirty="0">
              <a:solidFill>
                <a:schemeClr val="tx1"/>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511595222"/>
              </p:ext>
            </p:extLst>
          </p:nvPr>
        </p:nvGraphicFramePr>
        <p:xfrm>
          <a:off x="539552" y="1700808"/>
          <a:ext cx="778720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33</a:t>
            </a:fld>
            <a:endParaRPr lang="de-AT" dirty="0">
              <a:solidFill>
                <a:prstClr val="white"/>
              </a:solidFill>
            </a:endParaRPr>
          </a:p>
        </p:txBody>
      </p:sp>
    </p:spTree>
    <p:extLst>
      <p:ext uri="{BB962C8B-B14F-4D97-AF65-F5344CB8AC3E}">
        <p14:creationId xmlns:p14="http://schemas.microsoft.com/office/powerpoint/2010/main" val="1407934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D7BA-8E13-46FE-8871-8877FE7E3568}" type="slidenum">
              <a:rPr kumimoji="0" lang="de-AT"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AT"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2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22142" y="1899478"/>
            <a:ext cx="5299717" cy="1347947"/>
          </a:xfrm>
          <a:prstGeom prst="rect">
            <a:avLst/>
          </a:prstGeom>
        </p:spPr>
      </p:pic>
      <p:pic>
        <p:nvPicPr>
          <p:cNvPr id="7" name="Picture 9" descr="C:\Users\p41662\AppData\Local\Microsoft\Windows\Temporary Internet Files\Content.Outlook\VDWGJMU4\RZ-Logo-Logistikum-hoch-cmyk-2000x2000px.jpg">
            <a:extLst>
              <a:ext uri="{FF2B5EF4-FFF2-40B4-BE49-F238E27FC236}">
                <a16:creationId xmlns:a16="http://schemas.microsoft.com/office/drawing/2014/main" id="{EF95396E-ABF1-49C9-9603-29F41AA8ACAE}"/>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1" name="Grafik 10">
            <a:extLst>
              <a:ext uri="{FF2B5EF4-FFF2-40B4-BE49-F238E27FC236}">
                <a16:creationId xmlns:a16="http://schemas.microsoft.com/office/drawing/2014/main" id="{C42F5A24-10B4-41AF-8DCA-5B03D5FB8A0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2" name="Grafik 11">
            <a:extLst>
              <a:ext uri="{FF2B5EF4-FFF2-40B4-BE49-F238E27FC236}">
                <a16:creationId xmlns:a16="http://schemas.microsoft.com/office/drawing/2014/main" id="{8A21C93B-1AA1-49D7-8E9D-1785474EC8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3" name="Grafik 12">
            <a:extLst>
              <a:ext uri="{FF2B5EF4-FFF2-40B4-BE49-F238E27FC236}">
                <a16:creationId xmlns:a16="http://schemas.microsoft.com/office/drawing/2014/main" id="{6C64BF76-D46B-4F04-A073-CB561BE36B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561744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23782" y="404664"/>
            <a:ext cx="4748617" cy="990600"/>
          </a:xfrm>
        </p:spPr>
        <p:txBody>
          <a:bodyPr/>
          <a:lstStyle/>
          <a:p>
            <a:r>
              <a:rPr lang="de-AT" dirty="0">
                <a:solidFill>
                  <a:schemeClr val="tx1"/>
                </a:solidFill>
              </a:rPr>
              <a:t>- </a:t>
            </a:r>
            <a:r>
              <a:rPr lang="de-DE" dirty="0">
                <a:solidFill>
                  <a:schemeClr val="tx1"/>
                </a:solidFill>
              </a:rPr>
              <a:t>online Informationsseite</a:t>
            </a:r>
            <a:endParaRPr lang="de-AT" dirty="0">
              <a:solidFill>
                <a:schemeClr val="tx1"/>
              </a:solidFill>
            </a:endParaRPr>
          </a:p>
        </p:txBody>
      </p:sp>
      <p:sp>
        <p:nvSpPr>
          <p:cNvPr id="3" name="Inhaltsplatzhalter 2"/>
          <p:cNvSpPr>
            <a:spLocks noGrp="1"/>
          </p:cNvSpPr>
          <p:nvPr>
            <p:ph idx="1"/>
          </p:nvPr>
        </p:nvSpPr>
        <p:spPr/>
        <p:txBody>
          <a:bodyPr/>
          <a:lstStyle/>
          <a:p>
            <a:r>
              <a:rPr lang="de-AT" sz="1800" b="1" dirty="0">
                <a:solidFill>
                  <a:srgbClr val="3C628F"/>
                </a:solidFill>
              </a:rPr>
              <a:t>Startseite zur Übersicht</a:t>
            </a:r>
          </a:p>
          <a:p>
            <a:endParaRPr lang="de-AT" sz="1800" dirty="0">
              <a:solidFill>
                <a:schemeClr val="tx1"/>
              </a:solidFill>
            </a:endParaRPr>
          </a:p>
          <a:p>
            <a:r>
              <a:rPr lang="de-AT" sz="1800" b="1" dirty="0">
                <a:solidFill>
                  <a:srgbClr val="3C628F"/>
                </a:solidFill>
              </a:rPr>
              <a:t>Lehrmittel</a:t>
            </a:r>
          </a:p>
          <a:p>
            <a:pPr lvl="1">
              <a:buFont typeface="Symbol" panose="05050102010706020507" pitchFamily="18" charset="2"/>
              <a:buChar char="-"/>
            </a:pPr>
            <a:r>
              <a:rPr lang="de-AT" sz="1600" dirty="0">
                <a:solidFill>
                  <a:schemeClr val="tx1"/>
                </a:solidFill>
              </a:rPr>
              <a:t>Lehrmittelpakete </a:t>
            </a:r>
          </a:p>
          <a:p>
            <a:pPr lvl="1">
              <a:buFont typeface="Symbol" panose="05050102010706020507" pitchFamily="18" charset="2"/>
              <a:buChar char="-"/>
            </a:pPr>
            <a:r>
              <a:rPr lang="de-AT" sz="1600" dirty="0">
                <a:solidFill>
                  <a:schemeClr val="tx1"/>
                </a:solidFill>
              </a:rPr>
              <a:t>Individueller</a:t>
            </a:r>
            <a:br>
              <a:rPr lang="de-AT" sz="1600" dirty="0">
                <a:solidFill>
                  <a:schemeClr val="tx1"/>
                </a:solidFill>
              </a:rPr>
            </a:br>
            <a:r>
              <a:rPr lang="de-AT" sz="1600" dirty="0">
                <a:solidFill>
                  <a:schemeClr val="tx1"/>
                </a:solidFill>
              </a:rPr>
              <a:t>Suchfilter </a:t>
            </a:r>
          </a:p>
          <a:p>
            <a:endParaRPr lang="de-AT" sz="1800" dirty="0">
              <a:solidFill>
                <a:schemeClr val="tx1"/>
              </a:solidFill>
            </a:endParaRPr>
          </a:p>
          <a:p>
            <a:r>
              <a:rPr lang="de-AT" sz="1800" b="1" dirty="0">
                <a:solidFill>
                  <a:srgbClr val="3C628F"/>
                </a:solidFill>
              </a:rPr>
              <a:t>Services</a:t>
            </a:r>
          </a:p>
          <a:p>
            <a:pPr lvl="1">
              <a:buFont typeface="Symbol" panose="05050102010706020507" pitchFamily="18" charset="2"/>
              <a:buChar char="-"/>
            </a:pPr>
            <a:r>
              <a:rPr lang="de-AT" sz="1600" dirty="0">
                <a:solidFill>
                  <a:schemeClr val="tx1"/>
                </a:solidFill>
              </a:rPr>
              <a:t>Exkursionslisten</a:t>
            </a:r>
          </a:p>
          <a:p>
            <a:pPr lvl="1">
              <a:buFont typeface="Symbol" panose="05050102010706020507" pitchFamily="18" charset="2"/>
              <a:buChar char="-"/>
            </a:pPr>
            <a:r>
              <a:rPr lang="de-AT" sz="1600" dirty="0">
                <a:solidFill>
                  <a:schemeClr val="tx1"/>
                </a:solidFill>
              </a:rPr>
              <a:t>Fachvortragslisten</a:t>
            </a:r>
          </a:p>
          <a:p>
            <a:pPr lvl="1">
              <a:buFont typeface="Symbol" panose="05050102010706020507" pitchFamily="18" charset="2"/>
              <a:buChar char="-"/>
            </a:pPr>
            <a:r>
              <a:rPr lang="de-AT" sz="1600" dirty="0">
                <a:solidFill>
                  <a:schemeClr val="tx1"/>
                </a:solidFill>
              </a:rPr>
              <a:t>Individuelle Lernpakete</a:t>
            </a:r>
          </a:p>
          <a:p>
            <a:pPr lvl="1">
              <a:buFont typeface="Symbol" panose="05050102010706020507" pitchFamily="18" charset="2"/>
              <a:buChar char="-"/>
            </a:pPr>
            <a:r>
              <a:rPr lang="de-AT" sz="1600" dirty="0">
                <a:solidFill>
                  <a:schemeClr val="tx1"/>
                </a:solidFill>
              </a:rPr>
              <a:t>Logistify</a:t>
            </a:r>
          </a:p>
          <a:p>
            <a:pPr lvl="1">
              <a:buFont typeface="Symbol" panose="05050102010706020507" pitchFamily="18" charset="2"/>
              <a:buChar char="-"/>
            </a:pPr>
            <a:r>
              <a:rPr lang="de-AT" sz="1600" dirty="0">
                <a:solidFill>
                  <a:schemeClr val="tx1"/>
                </a:solidFill>
              </a:rPr>
              <a:t>Transport School Labs</a:t>
            </a:r>
          </a:p>
          <a:p>
            <a:endParaRPr lang="de-AT" sz="1800" dirty="0">
              <a:solidFill>
                <a:schemeClr val="tx1"/>
              </a:solidFill>
            </a:endParaRPr>
          </a:p>
          <a:p>
            <a:r>
              <a:rPr lang="de-AT" sz="1800" b="1" dirty="0">
                <a:solidFill>
                  <a:srgbClr val="3C628F"/>
                </a:solidFill>
              </a:rPr>
              <a:t>Transportbeispiele/ </a:t>
            </a:r>
            <a:r>
              <a:rPr lang="de-AT" sz="1800" b="1" dirty="0" err="1">
                <a:solidFill>
                  <a:srgbClr val="3C628F"/>
                </a:solidFill>
              </a:rPr>
              <a:t>Success</a:t>
            </a:r>
            <a:r>
              <a:rPr lang="de-AT" sz="1800" b="1" dirty="0">
                <a:solidFill>
                  <a:srgbClr val="3C628F"/>
                </a:solidFill>
              </a:rPr>
              <a:t> Stories</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pic>
        <p:nvPicPr>
          <p:cNvPr id="6"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522699"/>
            <a:ext cx="2966583" cy="754530"/>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7984" y="1818843"/>
            <a:ext cx="4563990" cy="4227302"/>
          </a:xfrm>
          <a:prstGeom prst="rect">
            <a:avLst/>
          </a:prstGeom>
        </p:spPr>
      </p:pic>
      <p:sp>
        <p:nvSpPr>
          <p:cNvPr id="4" name="Rechteckige Legende 3"/>
          <p:cNvSpPr/>
          <p:nvPr/>
        </p:nvSpPr>
        <p:spPr>
          <a:xfrm rot="5400000">
            <a:off x="2828738" y="2700975"/>
            <a:ext cx="1190087" cy="1926058"/>
          </a:xfrm>
          <a:prstGeom prst="wedgeRectCallout">
            <a:avLst>
              <a:gd name="adj1" fmla="val -64502"/>
              <a:gd name="adj2" fmla="val 48496"/>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dirty="0">
                <a:solidFill>
                  <a:schemeClr val="tx1"/>
                </a:solidFill>
              </a:rPr>
              <a:t>Derzeit gibt es</a:t>
            </a:r>
            <a:br>
              <a:rPr lang="de-AT" dirty="0">
                <a:solidFill>
                  <a:schemeClr val="tx1"/>
                </a:solidFill>
              </a:rPr>
            </a:br>
            <a:r>
              <a:rPr lang="de-AT" b="1" dirty="0">
                <a:solidFill>
                  <a:schemeClr val="accent1"/>
                </a:solidFill>
              </a:rPr>
              <a:t>9 Lehrmittelpakte </a:t>
            </a:r>
            <a:r>
              <a:rPr lang="de-AT" dirty="0">
                <a:solidFill>
                  <a:schemeClr val="tx1"/>
                </a:solidFill>
              </a:rPr>
              <a:t>rund um die Binnenschifffahrt!</a:t>
            </a:r>
          </a:p>
        </p:txBody>
      </p:sp>
    </p:spTree>
    <p:extLst>
      <p:ext uri="{BB962C8B-B14F-4D97-AF65-F5344CB8AC3E}">
        <p14:creationId xmlns:p14="http://schemas.microsoft.com/office/powerpoint/2010/main" val="189983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3"/>
          <a:stretch>
            <a:fillRect/>
          </a:stretch>
        </p:blipFill>
        <p:spPr>
          <a:xfrm>
            <a:off x="5315606" y="2027238"/>
            <a:ext cx="1679942" cy="2380383"/>
          </a:xfrm>
          <a:prstGeom prst="rect">
            <a:avLst/>
          </a:prstGeom>
          <a:ln>
            <a:solidFill>
              <a:schemeClr val="bg1">
                <a:lumMod val="95000"/>
              </a:schemeClr>
            </a:solidFill>
          </a:ln>
        </p:spPr>
      </p:pic>
      <p:sp>
        <p:nvSpPr>
          <p:cNvPr id="2" name="Titel 1"/>
          <p:cNvSpPr>
            <a:spLocks noGrp="1"/>
          </p:cNvSpPr>
          <p:nvPr>
            <p:ph type="title"/>
          </p:nvPr>
        </p:nvSpPr>
        <p:spPr/>
        <p:txBody>
          <a:bodyPr/>
          <a:lstStyle/>
          <a:p>
            <a:r>
              <a:rPr lang="de-AT" dirty="0">
                <a:solidFill>
                  <a:schemeClr val="tx1"/>
                </a:solidFill>
              </a:rPr>
              <a:t>Übungen</a:t>
            </a:r>
            <a:br>
              <a:rPr lang="de-AT" dirty="0">
                <a:solidFill>
                  <a:schemeClr val="tx1"/>
                </a:solidFill>
              </a:rPr>
            </a:br>
            <a:r>
              <a:rPr lang="de-AT" sz="2400" b="0" dirty="0">
                <a:solidFill>
                  <a:schemeClr val="tx1"/>
                </a:solidFill>
              </a:rPr>
              <a:t>REWWay</a:t>
            </a:r>
            <a:endParaRPr lang="de-AT" b="0" dirty="0">
              <a:solidFill>
                <a:schemeClr val="tx1"/>
              </a:solidFill>
            </a:endParaRPr>
          </a:p>
        </p:txBody>
      </p:sp>
      <p:sp>
        <p:nvSpPr>
          <p:cNvPr id="3" name="Inhaltsplatzhalter 2"/>
          <p:cNvSpPr>
            <a:spLocks noGrp="1"/>
          </p:cNvSpPr>
          <p:nvPr>
            <p:ph idx="1"/>
          </p:nvPr>
        </p:nvSpPr>
        <p:spPr/>
        <p:txBody>
          <a:bodyPr>
            <a:normAutofit/>
          </a:bodyPr>
          <a:lstStyle/>
          <a:p>
            <a:endParaRPr lang="de-AT" sz="1800" b="1" dirty="0">
              <a:solidFill>
                <a:srgbClr val="3C628F"/>
              </a:solidFill>
            </a:endParaRPr>
          </a:p>
          <a:p>
            <a:pPr marL="0" indent="0">
              <a:buNone/>
            </a:pPr>
            <a:r>
              <a:rPr lang="de-AT" sz="1800" b="1" dirty="0">
                <a:solidFill>
                  <a:srgbClr val="3C628F"/>
                </a:solidFill>
              </a:rPr>
              <a:t>Zahlreiche und vielfältige Übungen</a:t>
            </a:r>
          </a:p>
          <a:p>
            <a:endParaRPr lang="de-AT" sz="1800" dirty="0">
              <a:solidFill>
                <a:schemeClr val="tx1"/>
              </a:solidFill>
            </a:endParaRPr>
          </a:p>
          <a:p>
            <a:r>
              <a:rPr lang="de-AT" sz="1800" dirty="0">
                <a:solidFill>
                  <a:schemeClr val="tx1"/>
                </a:solidFill>
              </a:rPr>
              <a:t>Filmübungen</a:t>
            </a:r>
          </a:p>
          <a:p>
            <a:r>
              <a:rPr lang="de-AT" sz="1800" dirty="0">
                <a:solidFill>
                  <a:schemeClr val="tx1"/>
                </a:solidFill>
              </a:rPr>
              <a:t>Moderationen</a:t>
            </a:r>
          </a:p>
          <a:p>
            <a:r>
              <a:rPr lang="de-AT" sz="1800" dirty="0">
                <a:solidFill>
                  <a:schemeClr val="tx1"/>
                </a:solidFill>
              </a:rPr>
              <a:t>Rollenspiele</a:t>
            </a:r>
          </a:p>
          <a:p>
            <a:r>
              <a:rPr lang="de-AT" sz="1800" dirty="0">
                <a:solidFill>
                  <a:schemeClr val="tx1"/>
                </a:solidFill>
              </a:rPr>
              <a:t>Schatzkarte</a:t>
            </a:r>
          </a:p>
          <a:p>
            <a:r>
              <a:rPr lang="de-AT" sz="1800" dirty="0">
                <a:solidFill>
                  <a:schemeClr val="tx1"/>
                </a:solidFill>
              </a:rPr>
              <a:t>Millionenshow</a:t>
            </a:r>
          </a:p>
          <a:p>
            <a:r>
              <a:rPr lang="de-AT" sz="1800" dirty="0">
                <a:solidFill>
                  <a:schemeClr val="tx1"/>
                </a:solidFill>
              </a:rPr>
              <a:t>Kreuzworträtsel</a:t>
            </a:r>
          </a:p>
          <a:p>
            <a:r>
              <a:rPr lang="de-AT" sz="1800" dirty="0">
                <a:solidFill>
                  <a:schemeClr val="tx1"/>
                </a:solidFill>
              </a:rPr>
              <a:t>Case </a:t>
            </a:r>
            <a:r>
              <a:rPr lang="de-AT" sz="1800" dirty="0" err="1">
                <a:solidFill>
                  <a:schemeClr val="tx1"/>
                </a:solidFill>
              </a:rPr>
              <a:t>Studys</a:t>
            </a:r>
            <a:endParaRPr lang="de-AT" sz="1800" dirty="0">
              <a:solidFill>
                <a:schemeClr val="tx1"/>
              </a:solidFill>
            </a:endParaRPr>
          </a:p>
          <a:p>
            <a:r>
              <a:rPr lang="de-AT" sz="1800" dirty="0">
                <a:solidFill>
                  <a:schemeClr val="tx1"/>
                </a:solidFill>
              </a:rPr>
              <a:t>Transportkostenkalkulation, </a:t>
            </a:r>
            <a:r>
              <a:rPr lang="de-AT" sz="1800" dirty="0" err="1">
                <a:solidFill>
                  <a:schemeClr val="tx1"/>
                </a:solidFill>
              </a:rPr>
              <a:t>Stauplan</a:t>
            </a:r>
            <a:endParaRPr lang="de-AT" sz="1800" dirty="0">
              <a:solidFill>
                <a:schemeClr val="tx1"/>
              </a:solidFill>
            </a:endParaRPr>
          </a:p>
          <a:p>
            <a:r>
              <a:rPr lang="de-AT" sz="1800" dirty="0">
                <a:solidFill>
                  <a:schemeClr val="tx1"/>
                </a:solidFill>
              </a:rPr>
              <a:t>Quiz</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9280" y="2348880"/>
            <a:ext cx="1878588" cy="2642717"/>
          </a:xfrm>
          <a:prstGeom prst="rect">
            <a:avLst/>
          </a:prstGeom>
          <a:ln>
            <a:solidFill>
              <a:schemeClr val="bg1">
                <a:lumMod val="95000"/>
              </a:schemeClr>
            </a:solidFill>
          </a:ln>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35303" y="2848613"/>
            <a:ext cx="1870581" cy="2647302"/>
          </a:xfrm>
          <a:prstGeom prst="rect">
            <a:avLst/>
          </a:prstGeom>
          <a:ln>
            <a:solidFill>
              <a:schemeClr val="bg1">
                <a:lumMod val="95000"/>
              </a:schemeClr>
            </a:solidFill>
          </a:ln>
        </p:spPr>
      </p:pic>
      <p:pic>
        <p:nvPicPr>
          <p:cNvPr id="6" name="Grafik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7888" y="3725110"/>
            <a:ext cx="2758797" cy="1940057"/>
          </a:xfrm>
          <a:prstGeom prst="rect">
            <a:avLst/>
          </a:prstGeom>
        </p:spPr>
      </p:pic>
      <p:pic>
        <p:nvPicPr>
          <p:cNvPr id="4" name="Grafik 3"/>
          <p:cNvPicPr>
            <a:picLocks noChangeAspect="1"/>
          </p:cNvPicPr>
          <p:nvPr/>
        </p:nvPicPr>
        <p:blipFill>
          <a:blip r:embed="rId7"/>
          <a:stretch>
            <a:fillRect/>
          </a:stretch>
        </p:blipFill>
        <p:spPr>
          <a:xfrm>
            <a:off x="4562207" y="4205723"/>
            <a:ext cx="2269080" cy="1556211"/>
          </a:xfrm>
          <a:prstGeom prst="rect">
            <a:avLst/>
          </a:prstGeom>
        </p:spPr>
      </p:pic>
      <p:pic>
        <p:nvPicPr>
          <p:cNvPr id="7" name="Grafik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64109" y="4471612"/>
            <a:ext cx="2490341" cy="1800000"/>
          </a:xfrm>
          <a:prstGeom prst="rect">
            <a:avLst/>
          </a:prstGeom>
          <a:ln>
            <a:solidFill>
              <a:schemeClr val="bg1">
                <a:lumMod val="95000"/>
              </a:schemeClr>
            </a:solidFill>
          </a:ln>
        </p:spPr>
      </p:pic>
    </p:spTree>
    <p:extLst>
      <p:ext uri="{BB962C8B-B14F-4D97-AF65-F5344CB8AC3E}">
        <p14:creationId xmlns:p14="http://schemas.microsoft.com/office/powerpoint/2010/main" val="20589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solidFill>
                  <a:prstClr val="black"/>
                </a:solidFill>
              </a:rPr>
              <a:t>Lehrmittelpakete</a:t>
            </a:r>
            <a:br>
              <a:rPr lang="de-AT" dirty="0">
                <a:solidFill>
                  <a:prstClr val="black"/>
                </a:solidFill>
              </a:rPr>
            </a:br>
            <a:r>
              <a:rPr lang="de-AT" sz="2400" b="0" dirty="0">
                <a:solidFill>
                  <a:prstClr val="black"/>
                </a:solidFill>
              </a:rPr>
              <a:t>REWWay</a:t>
            </a:r>
            <a:endParaRPr lang="de-AT"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213267516"/>
              </p:ext>
            </p:extLst>
          </p:nvPr>
        </p:nvGraphicFramePr>
        <p:xfrm>
          <a:off x="449982" y="1784867"/>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spTree>
    <p:extLst>
      <p:ext uri="{BB962C8B-B14F-4D97-AF65-F5344CB8AC3E}">
        <p14:creationId xmlns:p14="http://schemas.microsoft.com/office/powerpoint/2010/main" val="3121066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34D7BA-8E13-46FE-8871-8877FE7E3568}" type="slidenum">
              <a:rPr kumimoji="0" lang="de-AT" sz="14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AT"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3788" y="1723761"/>
            <a:ext cx="3816424" cy="178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Untertitel 6"/>
          <p:cNvSpPr txBox="1">
            <a:spLocks/>
          </p:cNvSpPr>
          <p:nvPr/>
        </p:nvSpPr>
        <p:spPr>
          <a:xfrm>
            <a:off x="1371600" y="3505200"/>
            <a:ext cx="6400800" cy="1752600"/>
          </a:xfrm>
          <a:prstGeom prst="rect">
            <a:avLst/>
          </a:prstGeom>
        </p:spPr>
        <p:txBody>
          <a:bodyPr/>
          <a:lstStyle>
            <a:lvl1pPr marL="182880" indent="-182880" algn="l" defTabSz="914400" rtl="0" eaLnBrk="1" latinLnBrk="0" hangingPunct="1">
              <a:spcBef>
                <a:spcPct val="20000"/>
              </a:spcBef>
              <a:buClr>
                <a:srgbClr val="92D050"/>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92D050"/>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92D050"/>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92D050"/>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92D050"/>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92D050"/>
              </a:buClr>
              <a:buSzPct val="85000"/>
              <a:buFont typeface="Arial" pitchFamily="34" charset="0"/>
              <a:buNone/>
              <a:tabLst/>
              <a:defRPr/>
            </a:pPr>
            <a:endParaRPr kumimoji="0" lang="en-GB"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11" name="Gerade Verbindung 10"/>
          <p:cNvCxnSpPr/>
          <p:nvPr/>
        </p:nvCxnSpPr>
        <p:spPr>
          <a:xfrm>
            <a:off x="683568" y="3501008"/>
            <a:ext cx="7848872" cy="0"/>
          </a:xfrm>
          <a:prstGeom prst="line">
            <a:avLst/>
          </a:prstGeom>
          <a:ln>
            <a:solidFill>
              <a:srgbClr val="92D050"/>
            </a:solidFill>
          </a:ln>
        </p:spPr>
        <p:style>
          <a:lnRef idx="2">
            <a:schemeClr val="accent1"/>
          </a:lnRef>
          <a:fillRef idx="0">
            <a:schemeClr val="accent1"/>
          </a:fillRef>
          <a:effectRef idx="1">
            <a:schemeClr val="accent1"/>
          </a:effectRef>
          <a:fontRef idx="minor">
            <a:schemeClr val="tx1"/>
          </a:fontRef>
        </p:style>
      </p:cxnSp>
      <p:pic>
        <p:nvPicPr>
          <p:cNvPr id="13" name="Picture 9" descr="C:\Users\p41662\AppData\Local\Microsoft\Windows\Temporary Internet Files\Content.Outlook\VDWGJMU4\RZ-Logo-Logistikum-hoch-cmyk-2000x2000px.jpg">
            <a:extLst>
              <a:ext uri="{FF2B5EF4-FFF2-40B4-BE49-F238E27FC236}">
                <a16:creationId xmlns:a16="http://schemas.microsoft.com/office/drawing/2014/main" id="{F7902471-55E9-4D44-9491-46F16C4D4D1B}"/>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4" name="Grafik 13">
            <a:extLst>
              <a:ext uri="{FF2B5EF4-FFF2-40B4-BE49-F238E27FC236}">
                <a16:creationId xmlns:a16="http://schemas.microsoft.com/office/drawing/2014/main" id="{CD17AFC0-5768-44B0-B975-CD02C32CCB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5" name="Grafik 14">
            <a:extLst>
              <a:ext uri="{FF2B5EF4-FFF2-40B4-BE49-F238E27FC236}">
                <a16:creationId xmlns:a16="http://schemas.microsoft.com/office/drawing/2014/main" id="{B4DB7C9D-98B4-4988-A262-A7E80A4474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6" name="Grafik 15">
            <a:extLst>
              <a:ext uri="{FF2B5EF4-FFF2-40B4-BE49-F238E27FC236}">
                <a16:creationId xmlns:a16="http://schemas.microsoft.com/office/drawing/2014/main" id="{8077CF82-E870-45D0-A43A-A407C1DB4C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116398979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131840" y="404664"/>
            <a:ext cx="5040560" cy="990600"/>
          </a:xfrm>
        </p:spPr>
        <p:txBody>
          <a:bodyPr/>
          <a:lstStyle/>
          <a:p>
            <a:r>
              <a:rPr lang="de-DE" b="1" dirty="0">
                <a:solidFill>
                  <a:schemeClr val="tx1"/>
                </a:solidFill>
              </a:rPr>
              <a:t> - online</a:t>
            </a:r>
            <a:r>
              <a:rPr lang="de-DE" dirty="0">
                <a:solidFill>
                  <a:schemeClr val="tx1"/>
                </a:solidFill>
              </a:rPr>
              <a:t> </a:t>
            </a:r>
            <a:r>
              <a:rPr lang="de-DE" b="1" dirty="0">
                <a:solidFill>
                  <a:schemeClr val="tx1"/>
                </a:solidFill>
              </a:rPr>
              <a:t>Informationsseite</a:t>
            </a:r>
            <a:endParaRPr lang="de-AT" dirty="0">
              <a:solidFill>
                <a:schemeClr val="tx1"/>
              </a:solidFill>
            </a:endParaRPr>
          </a:p>
        </p:txBody>
      </p:sp>
      <p:sp>
        <p:nvSpPr>
          <p:cNvPr id="5" name="Inhaltsplatzhalter 4"/>
          <p:cNvSpPr>
            <a:spLocks noGrp="1"/>
          </p:cNvSpPr>
          <p:nvPr>
            <p:ph idx="1"/>
          </p:nvPr>
        </p:nvSpPr>
        <p:spPr/>
        <p:txBody>
          <a:bodyPr>
            <a:normAutofit/>
          </a:bodyPr>
          <a:lstStyle/>
          <a:p>
            <a:endParaRPr lang="de-AT" sz="1800" b="1" dirty="0">
              <a:solidFill>
                <a:srgbClr val="92D050"/>
              </a:solidFill>
            </a:endParaRPr>
          </a:p>
          <a:p>
            <a:r>
              <a:rPr lang="de-AT" sz="1800" b="1" dirty="0">
                <a:solidFill>
                  <a:srgbClr val="92D050"/>
                </a:solidFill>
              </a:rPr>
              <a:t>Startseite mit Einstiegsvideo</a:t>
            </a:r>
          </a:p>
          <a:p>
            <a:endParaRPr lang="de-AT" sz="1800" dirty="0">
              <a:solidFill>
                <a:schemeClr val="tx1"/>
              </a:solidFill>
            </a:endParaRPr>
          </a:p>
          <a:p>
            <a:r>
              <a:rPr lang="de-AT" sz="1800" b="1" dirty="0">
                <a:solidFill>
                  <a:srgbClr val="92D050"/>
                </a:solidFill>
              </a:rPr>
              <a:t>Lehrmittel</a:t>
            </a:r>
          </a:p>
          <a:p>
            <a:pPr lvl="1">
              <a:buFont typeface="Symbol" panose="05050102010706020507" pitchFamily="18" charset="2"/>
              <a:buChar char="-"/>
            </a:pPr>
            <a:r>
              <a:rPr lang="de-AT" sz="1600" dirty="0">
                <a:solidFill>
                  <a:schemeClr val="tx1"/>
                </a:solidFill>
              </a:rPr>
              <a:t>Lehrmittelpakete </a:t>
            </a:r>
          </a:p>
          <a:p>
            <a:pPr lvl="1">
              <a:buFont typeface="Symbol" panose="05050102010706020507" pitchFamily="18" charset="2"/>
              <a:buChar char="-"/>
            </a:pPr>
            <a:r>
              <a:rPr lang="de-AT" sz="1600" dirty="0">
                <a:solidFill>
                  <a:schemeClr val="tx1"/>
                </a:solidFill>
              </a:rPr>
              <a:t>individueller Suchfilter </a:t>
            </a:r>
          </a:p>
          <a:p>
            <a:endParaRPr lang="de-AT" sz="1800" dirty="0">
              <a:solidFill>
                <a:schemeClr val="tx1"/>
              </a:solidFill>
            </a:endParaRPr>
          </a:p>
          <a:p>
            <a:r>
              <a:rPr lang="de-AT" sz="1800" b="1" dirty="0">
                <a:solidFill>
                  <a:srgbClr val="92D050"/>
                </a:solidFill>
              </a:rPr>
              <a:t>Services</a:t>
            </a:r>
          </a:p>
          <a:p>
            <a:pPr lvl="1">
              <a:buFont typeface="Symbol" panose="05050102010706020507" pitchFamily="18" charset="2"/>
              <a:buChar char="-"/>
            </a:pPr>
            <a:r>
              <a:rPr lang="de-AT" sz="1600" dirty="0">
                <a:solidFill>
                  <a:schemeClr val="tx1"/>
                </a:solidFill>
              </a:rPr>
              <a:t>Fachvortragslisten</a:t>
            </a:r>
          </a:p>
          <a:p>
            <a:pPr lvl="1">
              <a:buFont typeface="Symbol" panose="05050102010706020507" pitchFamily="18" charset="2"/>
              <a:buChar char="-"/>
            </a:pPr>
            <a:r>
              <a:rPr lang="de-AT" sz="1600" dirty="0">
                <a:solidFill>
                  <a:schemeClr val="tx1"/>
                </a:solidFill>
              </a:rPr>
              <a:t>Individuelle Lernpakete</a:t>
            </a:r>
          </a:p>
          <a:p>
            <a:endParaRPr lang="de-AT" sz="1800" dirty="0">
              <a:solidFill>
                <a:schemeClr val="tx1"/>
              </a:solidFill>
            </a:endParaRPr>
          </a:p>
          <a:p>
            <a:r>
              <a:rPr lang="de-AT" sz="1800" b="1" dirty="0">
                <a:solidFill>
                  <a:srgbClr val="92D050"/>
                </a:solidFill>
              </a:rPr>
              <a:t>Transportbeispiele/ </a:t>
            </a:r>
            <a:r>
              <a:rPr lang="de-AT" sz="1800" b="1" dirty="0" err="1">
                <a:solidFill>
                  <a:srgbClr val="92D050"/>
                </a:solidFill>
              </a:rPr>
              <a:t>Success</a:t>
            </a:r>
            <a:r>
              <a:rPr lang="de-AT" sz="1800" b="1" dirty="0">
                <a:solidFill>
                  <a:srgbClr val="92D050"/>
                </a:solidFill>
              </a:rPr>
              <a:t> Stories</a:t>
            </a:r>
          </a:p>
        </p:txBody>
      </p:sp>
      <p:sp>
        <p:nvSpPr>
          <p:cNvPr id="3" name="Foliennummernplatzhalter 2"/>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pic>
        <p:nvPicPr>
          <p:cNvPr id="6" name="Picture 3"/>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3652" y="64919"/>
            <a:ext cx="2837779" cy="133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a:srcRect l="5470" t="8001" r="55614" b="13990"/>
          <a:stretch/>
        </p:blipFill>
        <p:spPr>
          <a:xfrm>
            <a:off x="4222303" y="1988840"/>
            <a:ext cx="4807919" cy="3024336"/>
          </a:xfrm>
          <a:prstGeom prst="rect">
            <a:avLst/>
          </a:prstGeom>
        </p:spPr>
      </p:pic>
    </p:spTree>
    <p:extLst>
      <p:ext uri="{BB962C8B-B14F-4D97-AF65-F5344CB8AC3E}">
        <p14:creationId xmlns:p14="http://schemas.microsoft.com/office/powerpoint/2010/main" val="1112025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457200" y="404664"/>
            <a:ext cx="8229600" cy="990600"/>
          </a:xfrm>
        </p:spPr>
        <p:txBody>
          <a:bodyPr>
            <a:normAutofit/>
          </a:bodyPr>
          <a:lstStyle/>
          <a:p>
            <a:r>
              <a:rPr lang="de-AT" b="1" dirty="0" err="1">
                <a:solidFill>
                  <a:schemeClr val="tx1"/>
                </a:solidFill>
              </a:rPr>
              <a:t>RETrans</a:t>
            </a:r>
            <a:r>
              <a:rPr lang="de-AT" b="1" dirty="0">
                <a:solidFill>
                  <a:schemeClr val="tx1"/>
                </a:solidFill>
              </a:rPr>
              <a:t>, </a:t>
            </a:r>
            <a:r>
              <a:rPr lang="de-AT" b="1" dirty="0" err="1">
                <a:solidFill>
                  <a:schemeClr val="tx1"/>
                </a:solidFill>
              </a:rPr>
              <a:t>RERoad</a:t>
            </a:r>
            <a:r>
              <a:rPr lang="de-AT" b="1" dirty="0">
                <a:solidFill>
                  <a:schemeClr val="tx1"/>
                </a:solidFill>
              </a:rPr>
              <a:t>, </a:t>
            </a:r>
            <a:r>
              <a:rPr lang="de-AT" b="1" dirty="0" err="1">
                <a:solidFill>
                  <a:schemeClr val="tx1"/>
                </a:solidFill>
              </a:rPr>
              <a:t>RERail</a:t>
            </a:r>
            <a:r>
              <a:rPr lang="de-AT" b="1" dirty="0">
                <a:solidFill>
                  <a:schemeClr val="tx1"/>
                </a:solidFill>
              </a:rPr>
              <a:t>, REWWay und </a:t>
            </a:r>
            <a:r>
              <a:rPr lang="de-AT" b="1" dirty="0" err="1">
                <a:solidFill>
                  <a:schemeClr val="tx1"/>
                </a:solidFill>
              </a:rPr>
              <a:t>REEcoTrans</a:t>
            </a:r>
            <a:endParaRPr lang="de-AT" dirty="0"/>
          </a:p>
        </p:txBody>
      </p:sp>
      <p:sp>
        <p:nvSpPr>
          <p:cNvPr id="2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grpSp>
        <p:nvGrpSpPr>
          <p:cNvPr id="3" name="Gruppieren 2"/>
          <p:cNvGrpSpPr/>
          <p:nvPr/>
        </p:nvGrpSpPr>
        <p:grpSpPr>
          <a:xfrm>
            <a:off x="506458" y="1700808"/>
            <a:ext cx="8059076" cy="4032448"/>
            <a:chOff x="539552" y="1412776"/>
            <a:chExt cx="8059076" cy="4032448"/>
          </a:xfrm>
        </p:grpSpPr>
        <p:pic>
          <p:nvPicPr>
            <p:cNvPr id="5"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19872" y="1848102"/>
              <a:ext cx="2343337" cy="720000"/>
            </a:xfrm>
            <a:prstGeom prst="rect">
              <a:avLst/>
            </a:prstGeom>
            <a:solidFill>
              <a:schemeClr val="bg1"/>
            </a:solidFill>
          </p:spPr>
        </p:pic>
        <p:sp>
          <p:nvSpPr>
            <p:cNvPr id="13" name="Rechteck 12"/>
            <p:cNvSpPr/>
            <p:nvPr/>
          </p:nvSpPr>
          <p:spPr bwMode="auto">
            <a:xfrm>
              <a:off x="2555776" y="2924944"/>
              <a:ext cx="1944216" cy="252028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6" name="Rechteck 15"/>
            <p:cNvSpPr/>
            <p:nvPr/>
          </p:nvSpPr>
          <p:spPr bwMode="auto">
            <a:xfrm>
              <a:off x="539552" y="2924944"/>
              <a:ext cx="1944216" cy="2520280"/>
            </a:xfrm>
            <a:prstGeom prst="rect">
              <a:avLst/>
            </a:prstGeom>
            <a:noFill/>
            <a:ln w="317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7" name="Rechteck 16"/>
            <p:cNvSpPr/>
            <p:nvPr/>
          </p:nvSpPr>
          <p:spPr bwMode="auto">
            <a:xfrm>
              <a:off x="6606787" y="2924944"/>
              <a:ext cx="1944216" cy="2520280"/>
            </a:xfrm>
            <a:prstGeom prst="rect">
              <a:avLst/>
            </a:prstGeom>
            <a:noFill/>
            <a:ln w="3175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sp>
          <p:nvSpPr>
            <p:cNvPr id="18" name="Rechteck 17"/>
            <p:cNvSpPr/>
            <p:nvPr/>
          </p:nvSpPr>
          <p:spPr bwMode="auto">
            <a:xfrm>
              <a:off x="4590563" y="2924944"/>
              <a:ext cx="1944216" cy="2520280"/>
            </a:xfrm>
            <a:prstGeom prst="rect">
              <a:avLst/>
            </a:prstGeom>
            <a:noFill/>
            <a:ln w="31750" cap="flat" cmpd="sng" algn="ctr">
              <a:solidFill>
                <a:srgbClr val="3C628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pic>
          <p:nvPicPr>
            <p:cNvPr id="19" name="Picture 3" descr="Y:\Cluster UNW\09_KB Verkehrslogistik\Realisierung\REWWay\RETrans\0_Projektmanagement und Koordinierung\Logo\RERoa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83" y="4869160"/>
              <a:ext cx="1741777" cy="4885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Y:\Cluster UNW\09_KB Verkehrslogistik\Realisierung\REWWay\RETrans\0_Projektmanagement und Koordinierung\Logo\RERail.pn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3788" y="4869160"/>
              <a:ext cx="1728191" cy="52326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58636" y="4906881"/>
              <a:ext cx="1853645" cy="471462"/>
            </a:xfrm>
            <a:prstGeom prst="rect">
              <a:avLst/>
            </a:prstGeom>
          </p:spPr>
        </p:pic>
        <p:pic>
          <p:nvPicPr>
            <p:cNvPr id="22"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54412" y="4506533"/>
              <a:ext cx="1944216" cy="91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Gleichschenkliges Dreieck 23"/>
            <p:cNvSpPr/>
            <p:nvPr/>
          </p:nvSpPr>
          <p:spPr bwMode="auto">
            <a:xfrm>
              <a:off x="539552" y="1412776"/>
              <a:ext cx="8011451" cy="1296144"/>
            </a:xfrm>
            <a:prstGeom prst="triangle">
              <a:avLst/>
            </a:prstGeom>
            <a:noFill/>
            <a:ln w="31750" cap="flat" cmpd="sng" algn="ctr">
              <a:solidFill>
                <a:srgbClr val="FDBB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charset="-128"/>
              </a:endParaRPr>
            </a:p>
          </p:txBody>
        </p:sp>
      </p:grpSp>
      <p:sp>
        <p:nvSpPr>
          <p:cNvPr id="4" name="Textfeld 3"/>
          <p:cNvSpPr txBox="1"/>
          <p:nvPr/>
        </p:nvSpPr>
        <p:spPr>
          <a:xfrm>
            <a:off x="2522682" y="6116771"/>
            <a:ext cx="3721165" cy="338554"/>
          </a:xfrm>
          <a:prstGeom prst="rect">
            <a:avLst/>
          </a:prstGeom>
          <a:noFill/>
        </p:spPr>
        <p:txBody>
          <a:bodyPr wrap="square" rtlCol="0">
            <a:spAutoFit/>
          </a:bodyPr>
          <a:lstStyle/>
          <a:p>
            <a:pPr algn="ctr"/>
            <a:r>
              <a:rPr lang="de-AT" sz="1600" b="1" dirty="0"/>
              <a:t>+ </a:t>
            </a:r>
            <a:r>
              <a:rPr lang="de-AT" sz="1600" b="1" dirty="0">
                <a:hlinkClick r:id="rId8"/>
              </a:rPr>
              <a:t>Transport School Labs </a:t>
            </a:r>
            <a:r>
              <a:rPr lang="de-AT" sz="1600" b="1" dirty="0"/>
              <a:t>und </a:t>
            </a:r>
            <a:r>
              <a:rPr lang="de-AT" sz="1600" b="1" dirty="0">
                <a:hlinkClick r:id="rId9"/>
              </a:rPr>
              <a:t>Logistify</a:t>
            </a:r>
            <a:endParaRPr lang="de-AT" sz="1600" b="1" dirty="0"/>
          </a:p>
        </p:txBody>
      </p:sp>
      <p:pic>
        <p:nvPicPr>
          <p:cNvPr id="6" name="Picture 5"/>
          <p:cNvPicPr>
            <a:picLocks noChangeAspect="1"/>
          </p:cNvPicPr>
          <p:nvPr/>
        </p:nvPicPr>
        <p:blipFill rotWithShape="1">
          <a:blip r:embed="rId10"/>
          <a:srcRect l="11299" t="19022" r="61084" b="20971"/>
          <a:stretch/>
        </p:blipFill>
        <p:spPr>
          <a:xfrm>
            <a:off x="6644018" y="3443516"/>
            <a:ext cx="1846879" cy="1259236"/>
          </a:xfrm>
          <a:prstGeom prst="rect">
            <a:avLst/>
          </a:prstGeom>
        </p:spPr>
      </p:pic>
      <p:pic>
        <p:nvPicPr>
          <p:cNvPr id="8" name="Picture 7"/>
          <p:cNvPicPr>
            <a:picLocks noChangeAspect="1"/>
          </p:cNvPicPr>
          <p:nvPr/>
        </p:nvPicPr>
        <p:blipFill rotWithShape="1">
          <a:blip r:embed="rId11"/>
          <a:srcRect l="6730" t="21718" r="56865" b="6274"/>
          <a:stretch/>
        </p:blipFill>
        <p:spPr>
          <a:xfrm>
            <a:off x="2578200" y="3443516"/>
            <a:ext cx="1832818" cy="1259236"/>
          </a:xfrm>
          <a:prstGeom prst="rect">
            <a:avLst/>
          </a:prstGeom>
        </p:spPr>
      </p:pic>
      <p:pic>
        <p:nvPicPr>
          <p:cNvPr id="9" name="Picture 8"/>
          <p:cNvPicPr>
            <a:picLocks noChangeAspect="1"/>
          </p:cNvPicPr>
          <p:nvPr/>
        </p:nvPicPr>
        <p:blipFill rotWithShape="1">
          <a:blip r:embed="rId12"/>
          <a:srcRect l="7141" t="10806" r="57973" b="13186"/>
          <a:stretch/>
        </p:blipFill>
        <p:spPr>
          <a:xfrm>
            <a:off x="4613638" y="3443516"/>
            <a:ext cx="1842679" cy="1259842"/>
          </a:xfrm>
          <a:prstGeom prst="rect">
            <a:avLst/>
          </a:prstGeom>
        </p:spPr>
      </p:pic>
      <p:pic>
        <p:nvPicPr>
          <p:cNvPr id="10" name="Picture 9"/>
          <p:cNvPicPr>
            <a:picLocks noChangeAspect="1"/>
          </p:cNvPicPr>
          <p:nvPr/>
        </p:nvPicPr>
        <p:blipFill rotWithShape="1">
          <a:blip r:embed="rId13"/>
          <a:srcRect l="6998" t="6642" r="57370" b="21350"/>
          <a:stretch/>
        </p:blipFill>
        <p:spPr>
          <a:xfrm>
            <a:off x="545847" y="3443516"/>
            <a:ext cx="1886264" cy="1256994"/>
          </a:xfrm>
          <a:prstGeom prst="rect">
            <a:avLst/>
          </a:prstGeom>
        </p:spPr>
      </p:pic>
    </p:spTree>
    <p:extLst>
      <p:ext uri="{BB962C8B-B14F-4D97-AF65-F5344CB8AC3E}">
        <p14:creationId xmlns:p14="http://schemas.microsoft.com/office/powerpoint/2010/main" val="16001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Übungen</a:t>
            </a:r>
            <a:br>
              <a:rPr lang="de-AT" b="1" dirty="0">
                <a:solidFill>
                  <a:schemeClr val="tx1"/>
                </a:solidFill>
              </a:rPr>
            </a:br>
            <a:r>
              <a:rPr lang="de-AT" sz="2400" dirty="0" err="1">
                <a:solidFill>
                  <a:schemeClr val="tx1"/>
                </a:solidFill>
              </a:rPr>
              <a:t>REEcoTrans</a:t>
            </a:r>
            <a:endParaRPr lang="de-AT" dirty="0">
              <a:solidFill>
                <a:schemeClr val="tx1"/>
              </a:solidFill>
            </a:endParaRPr>
          </a:p>
        </p:txBody>
      </p:sp>
      <p:sp>
        <p:nvSpPr>
          <p:cNvPr id="3" name="Inhaltsplatzhalter 2"/>
          <p:cNvSpPr>
            <a:spLocks noGrp="1"/>
          </p:cNvSpPr>
          <p:nvPr>
            <p:ph idx="1"/>
          </p:nvPr>
        </p:nvSpPr>
        <p:spPr/>
        <p:txBody>
          <a:bodyPr/>
          <a:lstStyle/>
          <a:p>
            <a:pPr marL="0" indent="0">
              <a:buNone/>
            </a:pPr>
            <a:r>
              <a:rPr lang="de-AT" sz="1800" b="1" dirty="0">
                <a:solidFill>
                  <a:srgbClr val="92D050"/>
                </a:solidFill>
              </a:rPr>
              <a:t>Zahlreiche und vielfältige Übungen</a:t>
            </a:r>
          </a:p>
          <a:p>
            <a:r>
              <a:rPr lang="de-AT" sz="1800" dirty="0">
                <a:solidFill>
                  <a:schemeClr val="tx1"/>
                </a:solidFill>
              </a:rPr>
              <a:t>Filmübungen</a:t>
            </a:r>
          </a:p>
          <a:p>
            <a:pPr fontAlgn="t"/>
            <a:r>
              <a:rPr lang="de-AT" sz="1800" dirty="0">
                <a:solidFill>
                  <a:schemeClr val="tx1"/>
                </a:solidFill>
              </a:rPr>
              <a:t>Kreuzworträtsel zum Foliensatz Verkehr und Umwelt</a:t>
            </a:r>
          </a:p>
          <a:p>
            <a:pPr fontAlgn="t"/>
            <a:r>
              <a:rPr lang="de-AT" sz="1800" dirty="0">
                <a:solidFill>
                  <a:schemeClr val="tx1"/>
                </a:solidFill>
              </a:rPr>
              <a:t>Rollenspiel Verkehr und Umwelt</a:t>
            </a:r>
          </a:p>
          <a:p>
            <a:pPr fontAlgn="t"/>
            <a:r>
              <a:rPr lang="de-AT" sz="1800" dirty="0">
                <a:solidFill>
                  <a:schemeClr val="tx1"/>
                </a:solidFill>
              </a:rPr>
              <a:t>Fragen zum Foliensatz „Multimodaler Transport“</a:t>
            </a:r>
          </a:p>
          <a:p>
            <a:pPr fontAlgn="t"/>
            <a:r>
              <a:rPr lang="de-AT" sz="1800" dirty="0">
                <a:solidFill>
                  <a:schemeClr val="tx1"/>
                </a:solidFill>
              </a:rPr>
              <a:t>Multimodale Transportprozesse gestalten</a:t>
            </a:r>
          </a:p>
          <a:p>
            <a:pPr fontAlgn="t"/>
            <a:r>
              <a:rPr lang="de-AT" sz="1800" dirty="0">
                <a:solidFill>
                  <a:schemeClr val="tx1"/>
                </a:solidFill>
              </a:rPr>
              <a:t>Übung zum Foliensatz „Multimodaler Transport“</a:t>
            </a:r>
          </a:p>
          <a:p>
            <a:pPr marL="0" indent="0">
              <a:buNone/>
            </a:pP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pic>
        <p:nvPicPr>
          <p:cNvPr id="6" name="Grafik 5"/>
          <p:cNvPicPr>
            <a:picLocks noChangeAspect="1"/>
          </p:cNvPicPr>
          <p:nvPr/>
        </p:nvPicPr>
        <p:blipFill>
          <a:blip r:embed="rId3"/>
          <a:stretch>
            <a:fillRect/>
          </a:stretch>
        </p:blipFill>
        <p:spPr>
          <a:xfrm>
            <a:off x="6516216" y="1883441"/>
            <a:ext cx="2433787" cy="3455179"/>
          </a:xfrm>
          <a:prstGeom prst="rect">
            <a:avLst/>
          </a:prstGeom>
          <a:ln>
            <a:solidFill>
              <a:schemeClr val="bg1">
                <a:lumMod val="95000"/>
              </a:schemeClr>
            </a:solidFill>
          </a:ln>
        </p:spPr>
      </p:pic>
      <p:pic>
        <p:nvPicPr>
          <p:cNvPr id="8" name="Grafik 7"/>
          <p:cNvPicPr>
            <a:picLocks noChangeAspect="1"/>
          </p:cNvPicPr>
          <p:nvPr/>
        </p:nvPicPr>
        <p:blipFill>
          <a:blip r:embed="rId4"/>
          <a:stretch>
            <a:fillRect/>
          </a:stretch>
        </p:blipFill>
        <p:spPr>
          <a:xfrm>
            <a:off x="2683941" y="4028158"/>
            <a:ext cx="1800200" cy="2620924"/>
          </a:xfrm>
          <a:prstGeom prst="rect">
            <a:avLst/>
          </a:prstGeom>
          <a:ln>
            <a:solidFill>
              <a:schemeClr val="bg1">
                <a:lumMod val="95000"/>
              </a:schemeClr>
            </a:solidFill>
          </a:ln>
        </p:spPr>
      </p:pic>
      <p:pic>
        <p:nvPicPr>
          <p:cNvPr id="9" name="Grafik 8"/>
          <p:cNvPicPr>
            <a:picLocks noChangeAspect="1"/>
          </p:cNvPicPr>
          <p:nvPr/>
        </p:nvPicPr>
        <p:blipFill>
          <a:blip r:embed="rId5"/>
          <a:stretch>
            <a:fillRect/>
          </a:stretch>
        </p:blipFill>
        <p:spPr>
          <a:xfrm>
            <a:off x="3298978" y="4789872"/>
            <a:ext cx="2326760" cy="1745070"/>
          </a:xfrm>
          <a:prstGeom prst="rect">
            <a:avLst/>
          </a:prstGeom>
          <a:ln>
            <a:solidFill>
              <a:schemeClr val="bg1">
                <a:lumMod val="95000"/>
              </a:schemeClr>
            </a:solidFill>
          </a:ln>
        </p:spPr>
      </p:pic>
      <p:pic>
        <p:nvPicPr>
          <p:cNvPr id="10" name="Grafik 9"/>
          <p:cNvPicPr>
            <a:picLocks noChangeAspect="1"/>
          </p:cNvPicPr>
          <p:nvPr/>
        </p:nvPicPr>
        <p:blipFill rotWithShape="1">
          <a:blip r:embed="rId6"/>
          <a:srcRect b="24981"/>
          <a:stretch/>
        </p:blipFill>
        <p:spPr>
          <a:xfrm>
            <a:off x="6019835" y="3175622"/>
            <a:ext cx="2300079" cy="2770589"/>
          </a:xfrm>
          <a:prstGeom prst="rect">
            <a:avLst/>
          </a:prstGeom>
          <a:ln>
            <a:solidFill>
              <a:schemeClr val="bg1">
                <a:lumMod val="95000"/>
              </a:schemeClr>
            </a:solidFill>
          </a:ln>
        </p:spPr>
      </p:pic>
      <p:pic>
        <p:nvPicPr>
          <p:cNvPr id="7" name="Grafik 6"/>
          <p:cNvPicPr>
            <a:picLocks noChangeAspect="1"/>
          </p:cNvPicPr>
          <p:nvPr/>
        </p:nvPicPr>
        <p:blipFill>
          <a:blip r:embed="rId7"/>
          <a:stretch>
            <a:fillRect/>
          </a:stretch>
        </p:blipFill>
        <p:spPr>
          <a:xfrm>
            <a:off x="5231640" y="4560916"/>
            <a:ext cx="2400266" cy="1800200"/>
          </a:xfrm>
          <a:prstGeom prst="rect">
            <a:avLst/>
          </a:prstGeom>
          <a:ln>
            <a:solidFill>
              <a:schemeClr val="bg1">
                <a:lumMod val="95000"/>
              </a:schemeClr>
            </a:solidFill>
          </a:ln>
        </p:spPr>
      </p:pic>
    </p:spTree>
    <p:extLst>
      <p:ext uri="{BB962C8B-B14F-4D97-AF65-F5344CB8AC3E}">
        <p14:creationId xmlns:p14="http://schemas.microsoft.com/office/powerpoint/2010/main" val="1880169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Lehrmittelpakete</a:t>
            </a:r>
            <a:r>
              <a:rPr lang="de-AT" dirty="0">
                <a:solidFill>
                  <a:schemeClr val="tx1"/>
                </a:solidFill>
              </a:rPr>
              <a:t/>
            </a:r>
            <a:br>
              <a:rPr lang="de-AT" dirty="0">
                <a:solidFill>
                  <a:schemeClr val="tx1"/>
                </a:solidFill>
              </a:rPr>
            </a:br>
            <a:r>
              <a:rPr lang="de-AT" sz="2400" dirty="0" err="1">
                <a:solidFill>
                  <a:schemeClr val="tx1"/>
                </a:solidFill>
              </a:rPr>
              <a:t>REEcoTrans</a:t>
            </a:r>
            <a:endParaRPr lang="de-AT" sz="24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409034580"/>
              </p:ext>
            </p:extLst>
          </p:nvPr>
        </p:nvGraphicFramePr>
        <p:xfrm>
          <a:off x="899592" y="2060848"/>
          <a:ext cx="7499176"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2685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174999"/>
            <a:ext cx="7772400" cy="1470025"/>
          </a:xfrm>
        </p:spPr>
        <p:txBody>
          <a:bodyPr>
            <a:normAutofit/>
          </a:bodyPr>
          <a:lstStyle/>
          <a:p>
            <a:r>
              <a:rPr lang="en-US" sz="3200" b="1" cap="none" dirty="0" err="1">
                <a:solidFill>
                  <a:schemeClr val="tx1"/>
                </a:solidFill>
              </a:rPr>
              <a:t>Zusätzliche</a:t>
            </a:r>
            <a:r>
              <a:rPr lang="en-US" sz="3200" b="1" cap="none" dirty="0">
                <a:solidFill>
                  <a:schemeClr val="tx1"/>
                </a:solidFill>
              </a:rPr>
              <a:t> </a:t>
            </a:r>
            <a:r>
              <a:rPr lang="en-US" sz="3200" b="1" cap="none" dirty="0" err="1">
                <a:solidFill>
                  <a:schemeClr val="tx1"/>
                </a:solidFill>
              </a:rPr>
              <a:t>Angebote</a:t>
            </a:r>
            <a:endParaRPr lang="en-US" sz="3200" b="1" cap="none" dirty="0">
              <a:solidFill>
                <a:schemeClr val="tx1"/>
              </a:solidFill>
            </a:endParaRPr>
          </a:p>
        </p:txBody>
      </p:sp>
      <p:sp>
        <p:nvSpPr>
          <p:cNvPr id="4" name="Date Placeholder 3"/>
          <p:cNvSpPr>
            <a:spLocks noGrp="1"/>
          </p:cNvSpPr>
          <p:nvPr>
            <p:ph type="dt" sz="half" idx="10"/>
          </p:nvPr>
        </p:nvSpPr>
        <p:spPr/>
        <p:txBody>
          <a:bodyPr/>
          <a:lstStyle/>
          <a:p>
            <a:fld id="{6B171AD8-BD5F-4503-8C65-79BF784426C3}" type="datetime7">
              <a:rPr lang="de-DE" smtClean="0">
                <a:solidFill>
                  <a:prstClr val="white"/>
                </a:solidFill>
              </a:rPr>
              <a:pPr/>
              <a:t>Aug-19</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pic>
        <p:nvPicPr>
          <p:cNvPr id="8"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p41662\AppData\Local\Microsoft\Windows\Temporary Internet Files\Content.Outlook\VDWGJMU4\RZ-Logo-Logistikum-hoch-cmyk-2000x2000px.jpg">
            <a:extLst>
              <a:ext uri="{FF2B5EF4-FFF2-40B4-BE49-F238E27FC236}">
                <a16:creationId xmlns:a16="http://schemas.microsoft.com/office/drawing/2014/main" id="{B0404F81-C364-49DF-8AD1-B2E2A70267B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13" name="Grafik 12">
            <a:extLst>
              <a:ext uri="{FF2B5EF4-FFF2-40B4-BE49-F238E27FC236}">
                <a16:creationId xmlns:a16="http://schemas.microsoft.com/office/drawing/2014/main" id="{A6587590-62CD-4164-84A3-02536BB931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4" name="Grafik 13">
            <a:extLst>
              <a:ext uri="{FF2B5EF4-FFF2-40B4-BE49-F238E27FC236}">
                <a16:creationId xmlns:a16="http://schemas.microsoft.com/office/drawing/2014/main" id="{39F9229B-4272-4757-92F3-7EA3A3F977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5" name="Grafik 14">
            <a:extLst>
              <a:ext uri="{FF2B5EF4-FFF2-40B4-BE49-F238E27FC236}">
                <a16:creationId xmlns:a16="http://schemas.microsoft.com/office/drawing/2014/main" id="{30340AFE-2CA1-477F-9A12-F112A3C7B1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786435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Transport School Labs</a:t>
            </a:r>
            <a:endParaRPr lang="de-AT" sz="2400" b="0" dirty="0">
              <a:solidFill>
                <a:schemeClr val="tx1"/>
              </a:solidFill>
            </a:endParaRPr>
          </a:p>
        </p:txBody>
      </p:sp>
      <p:sp>
        <p:nvSpPr>
          <p:cNvPr id="3" name="Inhaltsplatzhalter 2"/>
          <p:cNvSpPr>
            <a:spLocks noGrp="1"/>
          </p:cNvSpPr>
          <p:nvPr>
            <p:ph idx="1"/>
          </p:nvPr>
        </p:nvSpPr>
        <p:spPr>
          <a:solidFill>
            <a:schemeClr val="bg1"/>
          </a:solidFill>
        </p:spPr>
        <p:txBody>
          <a:bodyPr>
            <a:normAutofit/>
          </a:bodyPr>
          <a:lstStyle/>
          <a:p>
            <a:r>
              <a:rPr lang="de-AT" sz="1800" b="1" dirty="0">
                <a:solidFill>
                  <a:srgbClr val="FDBB5E"/>
                </a:solidFill>
              </a:rPr>
              <a:t>Workshop</a:t>
            </a:r>
          </a:p>
          <a:p>
            <a:pPr lvl="1">
              <a:buFont typeface="Symbol" panose="05050102010706020507" pitchFamily="18" charset="2"/>
              <a:buChar char="-"/>
            </a:pPr>
            <a:r>
              <a:rPr lang="de-AT" sz="1600" dirty="0">
                <a:solidFill>
                  <a:schemeClr val="tx1"/>
                </a:solidFill>
              </a:rPr>
              <a:t>Halb- oder ganztägig</a:t>
            </a:r>
          </a:p>
          <a:p>
            <a:pPr lvl="1">
              <a:buFont typeface="Symbol" panose="05050102010706020507" pitchFamily="18" charset="2"/>
              <a:buChar char="-"/>
            </a:pPr>
            <a:r>
              <a:rPr lang="de-AT" sz="1600" dirty="0">
                <a:solidFill>
                  <a:schemeClr val="tx1"/>
                </a:solidFill>
              </a:rPr>
              <a:t>Individuell und altersspezifisch</a:t>
            </a:r>
          </a:p>
          <a:p>
            <a:r>
              <a:rPr lang="de-AT" sz="1800" dirty="0">
                <a:solidFill>
                  <a:schemeClr val="tx1"/>
                </a:solidFill>
              </a:rPr>
              <a:t>Vielfältige Themen rund um </a:t>
            </a:r>
            <a:r>
              <a:rPr lang="de-AT" sz="1800" b="1" dirty="0">
                <a:solidFill>
                  <a:srgbClr val="FDBB5E"/>
                </a:solidFill>
              </a:rPr>
              <a:t>Verkehrsträger</a:t>
            </a:r>
            <a:r>
              <a:rPr lang="de-AT" sz="1800" dirty="0">
                <a:solidFill>
                  <a:schemeClr val="tx1"/>
                </a:solidFill>
              </a:rPr>
              <a:t> und </a:t>
            </a:r>
            <a:r>
              <a:rPr lang="de-AT" sz="1800" b="1" dirty="0">
                <a:solidFill>
                  <a:srgbClr val="FDBB5E"/>
                </a:solidFill>
              </a:rPr>
              <a:t>nachhaltige</a:t>
            </a:r>
            <a:r>
              <a:rPr lang="de-AT" sz="1800" b="1" dirty="0">
                <a:solidFill>
                  <a:srgbClr val="3C628F"/>
                </a:solidFill>
              </a:rPr>
              <a:t> </a:t>
            </a:r>
            <a:r>
              <a:rPr lang="de-AT" sz="1800" b="1" dirty="0">
                <a:solidFill>
                  <a:srgbClr val="FDBB5E"/>
                </a:solidFill>
              </a:rPr>
              <a:t>Gütermobilität</a:t>
            </a:r>
          </a:p>
          <a:p>
            <a:r>
              <a:rPr lang="de-AT" sz="1800" dirty="0">
                <a:solidFill>
                  <a:schemeClr val="tx1"/>
                </a:solidFill>
              </a:rPr>
              <a:t>Programm nach Themenschwerpunkten sowie nach Wünschen anpassbar</a:t>
            </a:r>
          </a:p>
          <a:p>
            <a:r>
              <a:rPr lang="de-AT" sz="1800" b="1" dirty="0">
                <a:solidFill>
                  <a:srgbClr val="FDBB5E"/>
                </a:solidFill>
              </a:rPr>
              <a:t>Interaktive</a:t>
            </a:r>
            <a:r>
              <a:rPr lang="de-AT" sz="1800" b="1" dirty="0">
                <a:solidFill>
                  <a:srgbClr val="3C628F"/>
                </a:solidFill>
              </a:rPr>
              <a:t> </a:t>
            </a:r>
            <a:r>
              <a:rPr lang="de-AT" sz="1800" dirty="0">
                <a:solidFill>
                  <a:schemeClr val="tx1"/>
                </a:solidFill>
              </a:rPr>
              <a:t>und </a:t>
            </a:r>
            <a:r>
              <a:rPr lang="de-AT" sz="1800" b="1" dirty="0">
                <a:solidFill>
                  <a:srgbClr val="FDBB5E"/>
                </a:solidFill>
              </a:rPr>
              <a:t>kreative</a:t>
            </a:r>
            <a:r>
              <a:rPr lang="de-AT" sz="1800" b="1" dirty="0">
                <a:solidFill>
                  <a:srgbClr val="3C628F"/>
                </a:solidFill>
              </a:rPr>
              <a:t> </a:t>
            </a:r>
            <a:r>
              <a:rPr lang="de-AT" sz="1800" b="1" dirty="0">
                <a:solidFill>
                  <a:srgbClr val="FDBB5E"/>
                </a:solidFill>
              </a:rPr>
              <a:t>Übungen</a:t>
            </a:r>
          </a:p>
          <a:p>
            <a:pPr lvl="1">
              <a:buFont typeface="Symbol" panose="05050102010706020507" pitchFamily="18" charset="2"/>
              <a:buChar char="-"/>
            </a:pPr>
            <a:r>
              <a:rPr lang="de-AT" sz="1600" dirty="0">
                <a:solidFill>
                  <a:schemeClr val="tx1"/>
                </a:solidFill>
              </a:rPr>
              <a:t>LEGO ® - Transportsimulator</a:t>
            </a:r>
          </a:p>
          <a:p>
            <a:pPr lvl="1">
              <a:buFont typeface="Symbol" panose="05050102010706020507" pitchFamily="18" charset="2"/>
              <a:buChar char="-"/>
            </a:pPr>
            <a:r>
              <a:rPr lang="de-AT" sz="1600" dirty="0">
                <a:solidFill>
                  <a:schemeClr val="tx1"/>
                </a:solidFill>
              </a:rPr>
              <a:t>Trends der Zukunft</a:t>
            </a:r>
          </a:p>
          <a:p>
            <a:pPr lvl="1">
              <a:buFont typeface="Symbol" panose="05050102010706020507" pitchFamily="18" charset="2"/>
              <a:buChar char="-"/>
            </a:pPr>
            <a:r>
              <a:rPr lang="de-AT" sz="1600" dirty="0">
                <a:solidFill>
                  <a:schemeClr val="tx1"/>
                </a:solidFill>
              </a:rPr>
              <a:t>Future Transport </a:t>
            </a:r>
            <a:r>
              <a:rPr lang="de-AT" sz="1600" dirty="0" err="1">
                <a:solidFill>
                  <a:schemeClr val="tx1"/>
                </a:solidFill>
              </a:rPr>
              <a:t>Ideas</a:t>
            </a:r>
            <a:endParaRPr lang="de-AT" sz="1600" dirty="0">
              <a:solidFill>
                <a:schemeClr val="tx1"/>
              </a:solidFill>
            </a:endParaRPr>
          </a:p>
          <a:p>
            <a:pPr lvl="1"/>
            <a:endParaRPr lang="de-AT" sz="1600" dirty="0">
              <a:solidFill>
                <a:schemeClr val="tx1"/>
              </a:solidFill>
            </a:endParaRPr>
          </a:p>
          <a:p>
            <a:r>
              <a:rPr lang="de-AT" sz="1800" dirty="0">
                <a:solidFill>
                  <a:schemeClr val="tx1"/>
                </a:solidFill>
              </a:rPr>
              <a:t>Sie haben </a:t>
            </a:r>
            <a:r>
              <a:rPr lang="de-AT" sz="1800" b="1" dirty="0">
                <a:solidFill>
                  <a:srgbClr val="FDBB5E"/>
                </a:solidFill>
              </a:rPr>
              <a:t>Interesse?</a:t>
            </a:r>
          </a:p>
          <a:p>
            <a:pPr lvl="1">
              <a:buFont typeface="Symbol" panose="05050102010706020507" pitchFamily="18" charset="2"/>
              <a:buChar char="-"/>
            </a:pPr>
            <a:r>
              <a:rPr lang="de-AT" sz="1600" dirty="0">
                <a:solidFill>
                  <a:schemeClr val="tx1"/>
                </a:solidFill>
              </a:rPr>
              <a:t>Kontaktieren Sie uns einfach unter </a:t>
            </a:r>
            <a:r>
              <a:rPr lang="de-AT" sz="1600" dirty="0">
                <a:solidFill>
                  <a:schemeClr val="tx1"/>
                </a:solidFill>
                <a:hlinkClick r:id="rId3"/>
              </a:rPr>
              <a:t>retrans@fh-steyr.at</a:t>
            </a:r>
            <a:r>
              <a:rPr lang="de-AT" sz="1600" dirty="0">
                <a:solidFill>
                  <a:schemeClr val="tx1"/>
                </a:solidFill>
              </a:rPr>
              <a:t> oder telefonisch unter +43 5 0804 33270</a:t>
            </a:r>
          </a:p>
          <a:p>
            <a:pPr lvl="1">
              <a:buFont typeface="Symbol" panose="05050102010706020507" pitchFamily="18" charset="2"/>
              <a:buChar char="-"/>
            </a:pPr>
            <a:r>
              <a:rPr lang="de-AT" sz="1600" dirty="0">
                <a:solidFill>
                  <a:schemeClr val="tx1"/>
                </a:solidFill>
              </a:rPr>
              <a:t>Weitere Informationen unter </a:t>
            </a:r>
            <a:r>
              <a:rPr lang="de-AT" sz="1600" dirty="0">
                <a:solidFill>
                  <a:schemeClr val="tx1"/>
                </a:solidFill>
                <a:hlinkClick r:id="rId4"/>
              </a:rPr>
              <a:t>www.rewway.at</a:t>
            </a:r>
            <a:endParaRPr lang="de-AT" sz="1600" dirty="0">
              <a:solidFill>
                <a:schemeClr val="tx1"/>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43</a:t>
            </a:fld>
            <a:endParaRPr lang="de-AT" dirty="0">
              <a:solidFill>
                <a:prstClr val="white"/>
              </a:solidFill>
            </a:endParaRPr>
          </a:p>
        </p:txBody>
      </p:sp>
      <p:pic>
        <p:nvPicPr>
          <p:cNvPr id="8"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22324" y="188640"/>
            <a:ext cx="2808312" cy="1263740"/>
          </a:xfrm>
          <a:prstGeom prst="rect">
            <a:avLst/>
          </a:prstGeom>
        </p:spPr>
      </p:pic>
      <p:pic>
        <p:nvPicPr>
          <p:cNvPr id="9" name="Picture 3" descr="Y:\Cluster UNW\09_KB Verkehrslogistik\Realisierung\REWWay\Workshops\Workshop_Fotos\12_11_2015_Ennshafen\DSC0278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9873" y="3356992"/>
            <a:ext cx="2323602" cy="1742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Y:\Cluster UNW\09_KB Verkehrslogistik\Realisierung\REWWay\Workshops\Workshop_Fotos\LEGO-Simulator.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20398" y="3356992"/>
            <a:ext cx="2323602" cy="174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54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35696" y="404664"/>
            <a:ext cx="6851104" cy="990600"/>
          </a:xfrm>
        </p:spPr>
        <p:txBody>
          <a:bodyPr>
            <a:normAutofit/>
          </a:bodyPr>
          <a:lstStyle/>
          <a:p>
            <a:r>
              <a:rPr lang="de-AT" b="1" dirty="0">
                <a:solidFill>
                  <a:schemeClr val="tx1"/>
                </a:solidFill>
              </a:rPr>
              <a:t>LOGISTIFY – Die Welt der Logistik verstehen!</a:t>
            </a:r>
            <a:endParaRPr lang="de-AT" sz="2400" b="0" dirty="0">
              <a:solidFill>
                <a:schemeClr val="tx1"/>
              </a:solidFill>
            </a:endParaRPr>
          </a:p>
        </p:txBody>
      </p:sp>
      <p:sp>
        <p:nvSpPr>
          <p:cNvPr id="3" name="Inhaltsplatzhalter 2"/>
          <p:cNvSpPr>
            <a:spLocks noGrp="1"/>
          </p:cNvSpPr>
          <p:nvPr>
            <p:ph idx="1"/>
          </p:nvPr>
        </p:nvSpPr>
        <p:spPr/>
        <p:txBody>
          <a:bodyPr/>
          <a:lstStyle/>
          <a:p>
            <a:r>
              <a:rPr lang="de-AT" sz="1800" dirty="0" err="1">
                <a:solidFill>
                  <a:schemeClr val="tx1"/>
                </a:solidFill>
              </a:rPr>
              <a:t>Augmented</a:t>
            </a:r>
            <a:r>
              <a:rPr lang="de-AT" sz="1800" dirty="0">
                <a:solidFill>
                  <a:schemeClr val="tx1"/>
                </a:solidFill>
              </a:rPr>
              <a:t> Reality </a:t>
            </a:r>
            <a:r>
              <a:rPr lang="de-AT" sz="1800" b="1" dirty="0">
                <a:solidFill>
                  <a:srgbClr val="FDBB5E"/>
                </a:solidFill>
              </a:rPr>
              <a:t>Lern-App</a:t>
            </a:r>
            <a:endParaRPr lang="de-AT" sz="1800" dirty="0">
              <a:solidFill>
                <a:schemeClr val="tx1"/>
              </a:solidFill>
            </a:endParaRPr>
          </a:p>
          <a:p>
            <a:endParaRPr lang="de-AT" sz="1800" b="1" dirty="0">
              <a:solidFill>
                <a:srgbClr val="FDBB5E"/>
              </a:solidFill>
            </a:endParaRPr>
          </a:p>
          <a:p>
            <a:r>
              <a:rPr lang="de-AT" sz="1800" b="1" dirty="0">
                <a:solidFill>
                  <a:srgbClr val="FDBB5E"/>
                </a:solidFill>
              </a:rPr>
              <a:t>drei</a:t>
            </a:r>
            <a:r>
              <a:rPr lang="de-AT" sz="1800" b="1" dirty="0">
                <a:solidFill>
                  <a:srgbClr val="3C628F"/>
                </a:solidFill>
              </a:rPr>
              <a:t> </a:t>
            </a:r>
            <a:r>
              <a:rPr lang="de-AT" sz="1800" b="1" dirty="0">
                <a:solidFill>
                  <a:srgbClr val="FDBB5E"/>
                </a:solidFill>
              </a:rPr>
              <a:t>verschiedene</a:t>
            </a:r>
            <a:r>
              <a:rPr lang="de-AT" sz="1800" b="1" dirty="0">
                <a:solidFill>
                  <a:srgbClr val="3C628F"/>
                </a:solidFill>
              </a:rPr>
              <a:t> </a:t>
            </a:r>
            <a:r>
              <a:rPr lang="de-AT" sz="1800" b="1" dirty="0">
                <a:solidFill>
                  <a:srgbClr val="FDBB5E"/>
                </a:solidFill>
              </a:rPr>
              <a:t>Spiele</a:t>
            </a:r>
          </a:p>
          <a:p>
            <a:pPr lvl="1">
              <a:buFont typeface="Symbol" panose="05050102010706020507" pitchFamily="18" charset="2"/>
              <a:buChar char="-"/>
            </a:pPr>
            <a:r>
              <a:rPr lang="de-AT" sz="1600" dirty="0">
                <a:solidFill>
                  <a:schemeClr val="tx1"/>
                </a:solidFill>
              </a:rPr>
              <a:t>Spiel 1: Transportmittelwahl</a:t>
            </a:r>
          </a:p>
          <a:p>
            <a:pPr lvl="2">
              <a:buFont typeface="Wingdings" panose="05000000000000000000" pitchFamily="2" charset="2"/>
              <a:buChar char="Ø"/>
            </a:pPr>
            <a:r>
              <a:rPr lang="de-AT" sz="1400" dirty="0">
                <a:solidFill>
                  <a:schemeClr val="tx1"/>
                </a:solidFill>
              </a:rPr>
              <a:t>verschiedene Güter bestmöglich von A nach B transportieren</a:t>
            </a:r>
          </a:p>
          <a:p>
            <a:pPr lvl="2">
              <a:buFont typeface="Wingdings" panose="05000000000000000000" pitchFamily="2" charset="2"/>
              <a:buChar char="Ø"/>
            </a:pPr>
            <a:r>
              <a:rPr lang="de-AT" sz="1400" dirty="0">
                <a:solidFill>
                  <a:schemeClr val="tx1"/>
                </a:solidFill>
              </a:rPr>
              <a:t>Wahl des passenden Verkehrsmittels (LKW, Zug oder Binnenschiff)</a:t>
            </a:r>
          </a:p>
          <a:p>
            <a:pPr lvl="1">
              <a:buFont typeface="Symbol" panose="05050102010706020507" pitchFamily="18" charset="2"/>
              <a:buChar char="-"/>
            </a:pPr>
            <a:r>
              <a:rPr lang="de-AT" sz="1600" dirty="0">
                <a:solidFill>
                  <a:schemeClr val="tx1"/>
                </a:solidFill>
              </a:rPr>
              <a:t>Spiel 2: Transportketten</a:t>
            </a:r>
          </a:p>
          <a:p>
            <a:pPr lvl="2">
              <a:buFont typeface="Wingdings" panose="05000000000000000000" pitchFamily="2" charset="2"/>
              <a:buChar char="Ø"/>
            </a:pPr>
            <a:r>
              <a:rPr lang="de-AT" sz="1400" dirty="0">
                <a:solidFill>
                  <a:schemeClr val="tx1"/>
                </a:solidFill>
              </a:rPr>
              <a:t>Planung eines Transportes anhand von Transportmittel, Produktionsstätten, Häfen, </a:t>
            </a:r>
            <a:r>
              <a:rPr lang="de-AT" sz="1400" dirty="0" err="1">
                <a:solidFill>
                  <a:schemeClr val="tx1"/>
                </a:solidFill>
              </a:rPr>
              <a:t>uvm</a:t>
            </a:r>
            <a:r>
              <a:rPr lang="de-AT" sz="1400" dirty="0">
                <a:solidFill>
                  <a:schemeClr val="tx1"/>
                </a:solidFill>
              </a:rPr>
              <a:t>.</a:t>
            </a:r>
          </a:p>
          <a:p>
            <a:pPr lvl="1">
              <a:buFont typeface="Symbol" panose="05050102010706020507" pitchFamily="18" charset="2"/>
              <a:buChar char="-"/>
            </a:pPr>
            <a:r>
              <a:rPr lang="de-AT" sz="1600" dirty="0">
                <a:solidFill>
                  <a:schemeClr val="tx1"/>
                </a:solidFill>
              </a:rPr>
              <a:t>Spiel 3: Berufsbilder</a:t>
            </a:r>
          </a:p>
          <a:p>
            <a:pPr lvl="2">
              <a:buFont typeface="Wingdings" panose="05000000000000000000" pitchFamily="2" charset="2"/>
              <a:buChar char="Ø"/>
            </a:pPr>
            <a:r>
              <a:rPr lang="de-AT" sz="1400" dirty="0">
                <a:solidFill>
                  <a:schemeClr val="tx1"/>
                </a:solidFill>
              </a:rPr>
              <a:t>Aufgaben und Eigenschaften der Berufsbilder</a:t>
            </a:r>
          </a:p>
          <a:p>
            <a:pPr lvl="2">
              <a:buFont typeface="Wingdings" panose="05000000000000000000" pitchFamily="2" charset="2"/>
              <a:buChar char="Ø"/>
            </a:pPr>
            <a:r>
              <a:rPr lang="de-AT" sz="1400" dirty="0">
                <a:solidFill>
                  <a:schemeClr val="tx1"/>
                </a:solidFill>
              </a:rPr>
              <a:t>Persönlicher Chat</a:t>
            </a:r>
            <a:endParaRPr lang="de-AT" sz="1800" dirty="0">
              <a:solidFill>
                <a:schemeClr val="tx1"/>
              </a:solidFill>
            </a:endParaRPr>
          </a:p>
          <a:p>
            <a:endParaRPr lang="de-AT" sz="1800" b="1" dirty="0">
              <a:solidFill>
                <a:srgbClr val="FDBB5E"/>
              </a:solidFill>
            </a:endParaRPr>
          </a:p>
          <a:p>
            <a:r>
              <a:rPr lang="de-AT" sz="1800" b="1" dirty="0">
                <a:solidFill>
                  <a:srgbClr val="FDBB5E"/>
                </a:solidFill>
              </a:rPr>
              <a:t>Ziel:</a:t>
            </a:r>
            <a:r>
              <a:rPr lang="de-AT" sz="1800" dirty="0">
                <a:solidFill>
                  <a:srgbClr val="FDBB5E"/>
                </a:solidFill>
              </a:rPr>
              <a:t> </a:t>
            </a:r>
            <a:r>
              <a:rPr lang="de-AT" sz="1800" dirty="0">
                <a:solidFill>
                  <a:schemeClr val="tx1"/>
                </a:solidFill>
              </a:rPr>
              <a:t>Spielerische und ansprechende Vermittlung</a:t>
            </a:r>
            <a:br>
              <a:rPr lang="de-AT" sz="1800" dirty="0">
                <a:solidFill>
                  <a:schemeClr val="tx1"/>
                </a:solidFill>
              </a:rPr>
            </a:br>
            <a:r>
              <a:rPr lang="de-AT" sz="1800" dirty="0">
                <a:solidFill>
                  <a:schemeClr val="tx1"/>
                </a:solidFill>
              </a:rPr>
              <a:t>von Wissen über nachhaltige Gütertransporte und</a:t>
            </a:r>
            <a:br>
              <a:rPr lang="de-AT" sz="1800" dirty="0">
                <a:solidFill>
                  <a:schemeClr val="tx1"/>
                </a:solidFill>
              </a:rPr>
            </a:br>
            <a:r>
              <a:rPr lang="de-AT" sz="1800" dirty="0">
                <a:solidFill>
                  <a:schemeClr val="tx1"/>
                </a:solidFill>
              </a:rPr>
              <a:t>die Berufsbilder in der Logistik kennenlernen</a:t>
            </a:r>
          </a:p>
          <a:p>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20011"/>
            <a:ext cx="1210816" cy="1210816"/>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04544" y="4509120"/>
            <a:ext cx="3058592" cy="1911620"/>
          </a:xfrm>
          <a:prstGeom prst="rect">
            <a:avLst/>
          </a:prstGeom>
        </p:spPr>
      </p:pic>
      <p:sp>
        <p:nvSpPr>
          <p:cNvPr id="4" name="Rechteckige Legende 3"/>
          <p:cNvSpPr/>
          <p:nvPr/>
        </p:nvSpPr>
        <p:spPr>
          <a:xfrm rot="5400000">
            <a:off x="5693296" y="-140568"/>
            <a:ext cx="936104" cy="5050904"/>
          </a:xfrm>
          <a:prstGeom prst="wedgeRectCallout">
            <a:avLst>
              <a:gd name="adj1" fmla="val 20358"/>
              <a:gd name="adj2" fmla="val 59929"/>
            </a:avLst>
          </a:prstGeom>
          <a:solidFill>
            <a:schemeClr val="bg1"/>
          </a:solidFill>
          <a:ln>
            <a:solidFill>
              <a:srgbClr val="FDBB5E"/>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AT" b="1" dirty="0">
                <a:solidFill>
                  <a:schemeClr val="tx1"/>
                </a:solidFill>
              </a:rPr>
              <a:t>Jedes Spiel dauert circa </a:t>
            </a:r>
            <a:r>
              <a:rPr lang="de-AT" b="1" dirty="0">
                <a:solidFill>
                  <a:srgbClr val="FDBB5E"/>
                </a:solidFill>
              </a:rPr>
              <a:t>15 Minuten</a:t>
            </a:r>
          </a:p>
          <a:p>
            <a:pPr algn="ctr"/>
            <a:r>
              <a:rPr lang="de-AT" b="1" dirty="0">
                <a:solidFill>
                  <a:schemeClr val="tx1"/>
                </a:solidFill>
              </a:rPr>
              <a:t>Im Unterricht können variabel </a:t>
            </a:r>
            <a:r>
              <a:rPr lang="de-AT" b="1" dirty="0">
                <a:solidFill>
                  <a:srgbClr val="FDBB5E"/>
                </a:solidFill>
              </a:rPr>
              <a:t>ein Spiel</a:t>
            </a:r>
            <a:r>
              <a:rPr lang="de-AT" b="1" dirty="0">
                <a:solidFill>
                  <a:schemeClr val="tx1"/>
                </a:solidFill>
              </a:rPr>
              <a:t>, </a:t>
            </a:r>
            <a:r>
              <a:rPr lang="de-AT" b="1" dirty="0">
                <a:solidFill>
                  <a:srgbClr val="FDBB5E"/>
                </a:solidFill>
              </a:rPr>
              <a:t>zwei Spiele </a:t>
            </a:r>
            <a:r>
              <a:rPr lang="de-AT" b="1" dirty="0">
                <a:solidFill>
                  <a:schemeClr val="tx1"/>
                </a:solidFill>
              </a:rPr>
              <a:t>oder alle </a:t>
            </a:r>
            <a:r>
              <a:rPr lang="de-AT" b="1" dirty="0">
                <a:solidFill>
                  <a:srgbClr val="FDBB5E"/>
                </a:solidFill>
              </a:rPr>
              <a:t>drei Spiele</a:t>
            </a:r>
            <a:r>
              <a:rPr lang="de-AT" b="1" dirty="0">
                <a:solidFill>
                  <a:schemeClr val="tx1"/>
                </a:solidFill>
              </a:rPr>
              <a:t> eingesetzt werden</a:t>
            </a:r>
          </a:p>
        </p:txBody>
      </p:sp>
    </p:spTree>
    <p:extLst>
      <p:ext uri="{BB962C8B-B14F-4D97-AF65-F5344CB8AC3E}">
        <p14:creationId xmlns:p14="http://schemas.microsoft.com/office/powerpoint/2010/main" val="1603628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91264" cy="990600"/>
          </a:xfrm>
        </p:spPr>
        <p:txBody>
          <a:bodyPr>
            <a:normAutofit/>
          </a:bodyPr>
          <a:lstStyle/>
          <a:p>
            <a:pPr algn="ctr"/>
            <a:r>
              <a:rPr lang="de-AT" b="1" dirty="0">
                <a:solidFill>
                  <a:schemeClr val="tx1"/>
                </a:solidFill>
              </a:rPr>
              <a:t>Wie und wo kann ich LOGISTIFY für meinen Unterricht downloaden?</a:t>
            </a:r>
          </a:p>
        </p:txBody>
      </p:sp>
      <p:sp>
        <p:nvSpPr>
          <p:cNvPr id="6" name="Inhaltsplatzhalter 5"/>
          <p:cNvSpPr>
            <a:spLocks noGrp="1"/>
          </p:cNvSpPr>
          <p:nvPr>
            <p:ph idx="1"/>
          </p:nvPr>
        </p:nvSpPr>
        <p:spPr/>
        <p:txBody>
          <a:bodyPr/>
          <a:lstStyle/>
          <a:p>
            <a:pPr marL="0" indent="0">
              <a:buNone/>
            </a:pPr>
            <a:r>
              <a:rPr lang="de-AT" dirty="0">
                <a:solidFill>
                  <a:schemeClr val="tx1"/>
                </a:solidFill>
              </a:rPr>
              <a:t>Jederzeit und überall im Google Play Store ODER im Apple Store</a:t>
            </a:r>
          </a:p>
          <a:p>
            <a:pPr marL="0" indent="0">
              <a:buNone/>
            </a:pPr>
            <a:endParaRPr lang="de-AT" dirty="0">
              <a:solidFill>
                <a:schemeClr val="tx1"/>
              </a:solidFill>
            </a:endParaRPr>
          </a:p>
        </p:txBody>
      </p:sp>
      <p:sp>
        <p:nvSpPr>
          <p:cNvPr id="4" name="Textplatzhalter 3"/>
          <p:cNvSpPr>
            <a:spLocks noGrp="1"/>
          </p:cNvSpPr>
          <p:nvPr>
            <p:ph type="body" sz="quarter" idx="4294967295"/>
          </p:nvPr>
        </p:nvSpPr>
        <p:spPr>
          <a:xfrm>
            <a:off x="7267575" y="6443663"/>
            <a:ext cx="1876425" cy="192087"/>
          </a:xfrm>
        </p:spPr>
        <p:txBody>
          <a:bodyPr>
            <a:normAutofit/>
          </a:bodyPr>
          <a:lstStyle/>
          <a:p>
            <a:pPr marL="0" indent="0">
              <a:buNone/>
            </a:pPr>
            <a:r>
              <a:rPr lang="en-GB" sz="500" dirty="0">
                <a:solidFill>
                  <a:schemeClr val="tx1"/>
                </a:solidFill>
              </a:rPr>
              <a:t>Verwendete </a:t>
            </a:r>
            <a:r>
              <a:rPr lang="en-GB" sz="500" dirty="0" err="1">
                <a:solidFill>
                  <a:schemeClr val="tx1"/>
                </a:solidFill>
              </a:rPr>
              <a:t>Bildquelle</a:t>
            </a:r>
            <a:r>
              <a:rPr lang="en-GB" sz="500" dirty="0">
                <a:solidFill>
                  <a:schemeClr val="tx1"/>
                </a:solidFill>
              </a:rPr>
              <a:t>: Google </a:t>
            </a:r>
            <a:r>
              <a:rPr lang="en-GB" sz="500" dirty="0" err="1">
                <a:solidFill>
                  <a:schemeClr val="tx1"/>
                </a:solidFill>
              </a:rPr>
              <a:t>Playstore</a:t>
            </a:r>
            <a:r>
              <a:rPr lang="en-GB" sz="500" dirty="0">
                <a:solidFill>
                  <a:schemeClr val="tx1"/>
                </a:solidFill>
              </a:rPr>
              <a:t>/</a:t>
            </a:r>
            <a:r>
              <a:rPr lang="en-GB" sz="500" dirty="0" err="1">
                <a:solidFill>
                  <a:schemeClr val="tx1"/>
                </a:solidFill>
              </a:rPr>
              <a:t>Logistify</a:t>
            </a:r>
            <a:endParaRPr lang="en-GB" sz="500" dirty="0">
              <a:solidFill>
                <a:schemeClr val="tx1"/>
              </a:solidFill>
            </a:endParaRP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7376" y="2309524"/>
            <a:ext cx="6509247" cy="3682998"/>
          </a:xfrm>
          <a:prstGeom prst="rect">
            <a:avLst/>
          </a:prstGeom>
        </p:spPr>
      </p:pic>
    </p:spTree>
    <p:extLst>
      <p:ext uri="{BB962C8B-B14F-4D97-AF65-F5344CB8AC3E}">
        <p14:creationId xmlns:p14="http://schemas.microsoft.com/office/powerpoint/2010/main" val="725548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solidFill>
                  <a:schemeClr val="tx1"/>
                </a:solidFill>
              </a:rPr>
              <a:t>Zusatzinformationen</a:t>
            </a:r>
          </a:p>
        </p:txBody>
      </p:sp>
      <p:sp>
        <p:nvSpPr>
          <p:cNvPr id="13" name="Inhaltsplatzhalter 12"/>
          <p:cNvSpPr>
            <a:spLocks noGrp="1"/>
          </p:cNvSpPr>
          <p:nvPr>
            <p:ph sz="half" idx="2"/>
          </p:nvPr>
        </p:nvSpPr>
        <p:spPr>
          <a:xfrm>
            <a:off x="3150286" y="4692646"/>
            <a:ext cx="3941994" cy="1080120"/>
          </a:xfrm>
        </p:spPr>
        <p:txBody>
          <a:bodyPr>
            <a:noAutofit/>
          </a:bodyPr>
          <a:lstStyle/>
          <a:p>
            <a:pPr marL="0" indent="0">
              <a:buNone/>
            </a:pPr>
            <a:r>
              <a:rPr lang="de-AT" sz="1400" b="1" dirty="0">
                <a:solidFill>
                  <a:schemeClr val="tx1"/>
                </a:solidFill>
              </a:rPr>
              <a:t>Prof.</a:t>
            </a:r>
            <a:r>
              <a:rPr lang="de-AT" sz="1400" b="1" baseline="30000" dirty="0">
                <a:solidFill>
                  <a:schemeClr val="tx1"/>
                </a:solidFill>
              </a:rPr>
              <a:t>in</a:t>
            </a:r>
            <a:r>
              <a:rPr lang="de-AT" sz="1400" b="1" dirty="0">
                <a:solidFill>
                  <a:schemeClr val="tx1"/>
                </a:solidFill>
              </a:rPr>
              <a:t> (FH) Mag.</a:t>
            </a:r>
            <a:r>
              <a:rPr lang="de-DE" sz="1400" b="1" baseline="30000" dirty="0">
                <a:solidFill>
                  <a:schemeClr val="tx1"/>
                </a:solidFill>
              </a:rPr>
              <a:t>a </a:t>
            </a:r>
            <a:r>
              <a:rPr lang="de-DE" sz="1400" b="1" dirty="0">
                <a:solidFill>
                  <a:schemeClr val="tx1"/>
                </a:solidFill>
              </a:rPr>
              <a:t>Sandra Eitler</a:t>
            </a:r>
          </a:p>
          <a:p>
            <a:pPr marL="0" indent="0">
              <a:buNone/>
            </a:pPr>
            <a:r>
              <a:rPr lang="de-DE" sz="1400" dirty="0">
                <a:solidFill>
                  <a:schemeClr val="tx1"/>
                </a:solidFill>
              </a:rPr>
              <a:t>Fachbereichsleiterin Studiengang Logistik und </a:t>
            </a:r>
            <a:r>
              <a:rPr lang="de-DE" sz="1400" dirty="0" smtClean="0">
                <a:solidFill>
                  <a:schemeClr val="tx1"/>
                </a:solidFill>
              </a:rPr>
              <a:t>Transportmanagement</a:t>
            </a:r>
          </a:p>
          <a:p>
            <a:pPr marL="0" indent="0">
              <a:buNone/>
            </a:pPr>
            <a:r>
              <a:rPr lang="de-DE" sz="1400" dirty="0" smtClean="0">
                <a:solidFill>
                  <a:schemeClr val="tx1"/>
                </a:solidFill>
              </a:rPr>
              <a:t>Zuständig für: </a:t>
            </a:r>
            <a:r>
              <a:rPr lang="de-DE" sz="1400" dirty="0" err="1" smtClean="0">
                <a:solidFill>
                  <a:schemeClr val="tx1"/>
                </a:solidFill>
              </a:rPr>
              <a:t>RERoad</a:t>
            </a:r>
            <a:r>
              <a:rPr lang="de-DE" sz="1400" dirty="0" smtClean="0">
                <a:solidFill>
                  <a:schemeClr val="tx1"/>
                </a:solidFill>
              </a:rPr>
              <a:t>, </a:t>
            </a:r>
            <a:r>
              <a:rPr lang="de-DE" sz="1400" dirty="0" err="1" smtClean="0">
                <a:solidFill>
                  <a:schemeClr val="tx1"/>
                </a:solidFill>
              </a:rPr>
              <a:t>RERail</a:t>
            </a:r>
            <a:endParaRPr lang="de-DE" sz="1400" dirty="0">
              <a:solidFill>
                <a:schemeClr val="tx1"/>
              </a:solidFill>
            </a:endParaRPr>
          </a:p>
          <a:p>
            <a:pPr marL="0" indent="0">
              <a:buNone/>
            </a:pPr>
            <a:r>
              <a:rPr lang="de-DE" sz="1400" dirty="0">
                <a:solidFill>
                  <a:schemeClr val="tx1"/>
                </a:solidFill>
              </a:rPr>
              <a:t>Tel. +43/1/720 12 86/933</a:t>
            </a:r>
          </a:p>
          <a:p>
            <a:pPr marL="0" indent="0">
              <a:buNone/>
            </a:pPr>
            <a:r>
              <a:rPr lang="de-DE" sz="1400" dirty="0">
                <a:solidFill>
                  <a:schemeClr val="tx1"/>
                </a:solidFill>
              </a:rPr>
              <a:t>E-Mail sandra.eitler@fh-vie.ac.at</a:t>
            </a:r>
          </a:p>
          <a:p>
            <a:endParaRPr lang="en-GB" dirty="0">
              <a:solidFill>
                <a:schemeClr val="tx1"/>
              </a:solidFill>
            </a:endParaRPr>
          </a:p>
        </p:txBody>
      </p:sp>
      <p:sp>
        <p:nvSpPr>
          <p:cNvPr id="5" name="Rectangle 4"/>
          <p:cNvSpPr/>
          <p:nvPr/>
        </p:nvSpPr>
        <p:spPr>
          <a:xfrm>
            <a:off x="164265" y="1692672"/>
            <a:ext cx="8585527" cy="584775"/>
          </a:xfrm>
          <a:prstGeom prst="rect">
            <a:avLst/>
          </a:prstGeom>
        </p:spPr>
        <p:txBody>
          <a:bodyPr wrap="square">
            <a:spAutoFit/>
          </a:bodyPr>
          <a:lstStyle/>
          <a:p>
            <a:pPr algn="ctr"/>
            <a:r>
              <a:rPr lang="de-AT" sz="1600" b="1" dirty="0"/>
              <a:t>Für Fragen und Rückmeldungen zu den Lehrmitteln sowie sonstigen Services stehen wir jederzeit gerne  zur Verfügung!</a:t>
            </a:r>
            <a:endParaRPr lang="de-AT" sz="1600" dirty="0"/>
          </a:p>
        </p:txBody>
      </p:sp>
      <p:pic>
        <p:nvPicPr>
          <p:cNvPr id="14" name="Picture 9" descr="C:\Users\p41662\AppData\Local\Microsoft\Windows\Temporary Internet Files\Content.Outlook\VDWGJMU4\RZ-Logo-Logistikum-hoch-cmyk-2000x2000px.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1236" y="2803296"/>
            <a:ext cx="1224136" cy="1201556"/>
          </a:xfrm>
          <a:prstGeom prst="rect">
            <a:avLst/>
          </a:prstGeom>
          <a:noFill/>
        </p:spPr>
      </p:pic>
      <p:sp>
        <p:nvSpPr>
          <p:cNvPr id="20" name="Inhaltsplatzhalter 5"/>
          <p:cNvSpPr txBox="1">
            <a:spLocks/>
          </p:cNvSpPr>
          <p:nvPr/>
        </p:nvSpPr>
        <p:spPr>
          <a:xfrm>
            <a:off x="3158644" y="2732199"/>
            <a:ext cx="3789619" cy="1343750"/>
          </a:xfrm>
          <a:prstGeom prst="rect">
            <a:avLst/>
          </a:prstGeom>
        </p:spPr>
        <p:txBody>
          <a:bodyPr vert="horz" lIns="91440" tIns="45720" rIns="91440" bIns="45720" rtlCol="0">
            <a:noAutofit/>
          </a:bodyPr>
          <a:lstStyle>
            <a:lvl1pPr marL="182880" indent="-182880" algn="l" defTabSz="914400" rtl="0" eaLnBrk="1" latinLnBrk="0" hangingPunct="1">
              <a:spcBef>
                <a:spcPct val="20000"/>
              </a:spcBef>
              <a:buClr>
                <a:srgbClr val="FDBB5E"/>
              </a:buClr>
              <a:buSzPct val="85000"/>
              <a:buFont typeface="Arial" pitchFamily="34" charset="0"/>
              <a:buChar char="•"/>
              <a:defRPr sz="28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20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8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8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r>
              <a:rPr lang="de-AT" sz="1400" b="1" dirty="0">
                <a:solidFill>
                  <a:schemeClr val="tx1"/>
                </a:solidFill>
              </a:rPr>
              <a:t>Mag.</a:t>
            </a:r>
            <a:r>
              <a:rPr lang="de-DE" sz="1400" b="1" baseline="30000" dirty="0">
                <a:solidFill>
                  <a:schemeClr val="tx1"/>
                </a:solidFill>
              </a:rPr>
              <a:t>a  </a:t>
            </a:r>
            <a:r>
              <a:rPr lang="en-GB" sz="1400" b="1" dirty="0">
                <a:solidFill>
                  <a:schemeClr val="tx1"/>
                </a:solidFill>
              </a:rPr>
              <a:t>Alexandra Haller </a:t>
            </a:r>
          </a:p>
          <a:p>
            <a:pPr marL="0" indent="0">
              <a:buNone/>
            </a:pPr>
            <a:r>
              <a:rPr lang="en-GB" sz="1400" dirty="0" err="1">
                <a:solidFill>
                  <a:schemeClr val="tx1"/>
                </a:solidFill>
              </a:rPr>
              <a:t>Wissenschaftliche</a:t>
            </a:r>
            <a:r>
              <a:rPr lang="en-GB" sz="1400" dirty="0">
                <a:solidFill>
                  <a:schemeClr val="tx1"/>
                </a:solidFill>
              </a:rPr>
              <a:t> </a:t>
            </a:r>
            <a:r>
              <a:rPr lang="en-GB" sz="1400" dirty="0" err="1" smtClean="0">
                <a:solidFill>
                  <a:schemeClr val="tx1"/>
                </a:solidFill>
              </a:rPr>
              <a:t>Mitarbeiterin</a:t>
            </a:r>
            <a:endParaRPr lang="en-GB" sz="1400" dirty="0" smtClean="0">
              <a:solidFill>
                <a:schemeClr val="tx1"/>
              </a:solidFill>
            </a:endParaRPr>
          </a:p>
          <a:p>
            <a:pPr marL="0" indent="0">
              <a:buNone/>
            </a:pPr>
            <a:r>
              <a:rPr lang="en-GB" sz="1400" dirty="0" err="1" smtClean="0">
                <a:solidFill>
                  <a:schemeClr val="tx1"/>
                </a:solidFill>
              </a:rPr>
              <a:t>Zuständig</a:t>
            </a:r>
            <a:r>
              <a:rPr lang="en-GB" sz="1400" dirty="0" smtClean="0">
                <a:solidFill>
                  <a:schemeClr val="tx1"/>
                </a:solidFill>
              </a:rPr>
              <a:t> für: REWWay, </a:t>
            </a:r>
            <a:r>
              <a:rPr lang="en-GB" sz="1400" dirty="0" err="1" smtClean="0">
                <a:solidFill>
                  <a:schemeClr val="tx1"/>
                </a:solidFill>
              </a:rPr>
              <a:t>REEcoTrans</a:t>
            </a:r>
            <a:r>
              <a:rPr lang="en-GB" sz="1400" dirty="0" smtClean="0">
                <a:solidFill>
                  <a:schemeClr val="tx1"/>
                </a:solidFill>
              </a:rPr>
              <a:t>, </a:t>
            </a:r>
            <a:r>
              <a:rPr lang="en-GB" sz="1400" dirty="0" err="1" smtClean="0">
                <a:solidFill>
                  <a:schemeClr val="tx1"/>
                </a:solidFill>
              </a:rPr>
              <a:t>RETrans</a:t>
            </a:r>
            <a:endParaRPr lang="en-GB" sz="1400" dirty="0">
              <a:solidFill>
                <a:schemeClr val="tx1"/>
              </a:solidFill>
            </a:endParaRPr>
          </a:p>
          <a:p>
            <a:pPr marL="0" indent="0">
              <a:buNone/>
            </a:pPr>
            <a:r>
              <a:rPr lang="en-GB" sz="1400" dirty="0">
                <a:solidFill>
                  <a:schemeClr val="tx1"/>
                </a:solidFill>
              </a:rPr>
              <a:t>Tel. +43 5 0804 33253</a:t>
            </a:r>
          </a:p>
          <a:p>
            <a:pPr marL="0" indent="0">
              <a:buNone/>
            </a:pPr>
            <a:r>
              <a:rPr lang="en-GB" sz="1400" dirty="0">
                <a:solidFill>
                  <a:schemeClr val="tx1"/>
                </a:solidFill>
              </a:rPr>
              <a:t>E-Mail rewway@fh-steyr.at</a:t>
            </a:r>
          </a:p>
          <a:p>
            <a:pPr marL="0" indent="0">
              <a:buNone/>
            </a:pPr>
            <a:r>
              <a:rPr lang="en-GB" sz="1400" dirty="0">
                <a:solidFill>
                  <a:schemeClr val="tx1"/>
                </a:solidFill>
              </a:rPr>
              <a:t>E-Mail retrans@fh-steyr.at</a:t>
            </a:r>
          </a:p>
        </p:txBody>
      </p:sp>
      <p:sp>
        <p:nvSpPr>
          <p:cNvPr id="21"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46</a:t>
            </a:fld>
            <a:endParaRPr lang="de-AT" dirty="0">
              <a:solidFill>
                <a:prstClr val="white"/>
              </a:solidFill>
            </a:endParaRPr>
          </a:p>
        </p:txBody>
      </p:sp>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4869160"/>
            <a:ext cx="1872208" cy="903606"/>
          </a:xfrm>
          <a:prstGeom prst="rect">
            <a:avLst/>
          </a:prstGeom>
        </p:spPr>
      </p:pic>
    </p:spTree>
    <p:extLst>
      <p:ext uri="{BB962C8B-B14F-4D97-AF65-F5344CB8AC3E}">
        <p14:creationId xmlns:p14="http://schemas.microsoft.com/office/powerpoint/2010/main" val="187975644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chemeClr val="tx1"/>
                </a:solidFill>
              </a:rPr>
              <a:t>Übersicht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2414055882"/>
              </p:ext>
            </p:extLst>
          </p:nvPr>
        </p:nvGraphicFramePr>
        <p:xfrm>
          <a:off x="457200" y="1700213"/>
          <a:ext cx="8229600" cy="4897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4885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247007"/>
            <a:ext cx="7772400" cy="1326009"/>
          </a:xfrm>
        </p:spPr>
        <p:txBody>
          <a:bodyPr>
            <a:noAutofit/>
          </a:bodyPr>
          <a:lstStyle/>
          <a:p>
            <a:r>
              <a:rPr lang="de-DE" sz="3200" b="1" cap="none" dirty="0">
                <a:solidFill>
                  <a:schemeClr val="tx1"/>
                </a:solidFill>
              </a:rPr>
              <a:t>Warum sollte ich Logistikthemen in meinen Unterricht integrieren?</a:t>
            </a:r>
            <a:endParaRPr lang="de-AT" sz="3200" b="1" cap="none" dirty="0"/>
          </a:p>
        </p:txBody>
      </p:sp>
      <p:pic>
        <p:nvPicPr>
          <p:cNvPr id="4" name="Picture 2" descr="Y:\Cluster UNW\09_KB Verkehrslogistik\Realisierung\REWWay\RETrans\0_Projektmanagement und Koordinierung\Logo\RETrans.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1800" y="692696"/>
            <a:ext cx="3847866" cy="9862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p41662\AppData\Local\Microsoft\Windows\Temporary Internet Files\Content.Outlook\VDWGJMU4\RZ-Logo-Logistikum-hoch-cmyk-2000x2000px.jpg">
            <a:extLst>
              <a:ext uri="{FF2B5EF4-FFF2-40B4-BE49-F238E27FC236}">
                <a16:creationId xmlns:a16="http://schemas.microsoft.com/office/drawing/2014/main" id="{8054EB30-014F-40D0-A2A6-7A803AEF7E8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55776" y="5123866"/>
            <a:ext cx="1539312" cy="1507469"/>
          </a:xfrm>
          <a:prstGeom prst="rect">
            <a:avLst/>
          </a:prstGeom>
          <a:noFill/>
        </p:spPr>
      </p:pic>
      <p:pic>
        <p:nvPicPr>
          <p:cNvPr id="9" name="Grafik 8">
            <a:extLst>
              <a:ext uri="{FF2B5EF4-FFF2-40B4-BE49-F238E27FC236}">
                <a16:creationId xmlns:a16="http://schemas.microsoft.com/office/drawing/2014/main" id="{5C05E731-8CDB-451E-AB96-3E07FB70F5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556" y="5534650"/>
            <a:ext cx="1872208" cy="903606"/>
          </a:xfrm>
          <a:prstGeom prst="rect">
            <a:avLst/>
          </a:prstGeom>
        </p:spPr>
      </p:pic>
      <p:pic>
        <p:nvPicPr>
          <p:cNvPr id="10" name="Grafik 9">
            <a:extLst>
              <a:ext uri="{FF2B5EF4-FFF2-40B4-BE49-F238E27FC236}">
                <a16:creationId xmlns:a16="http://schemas.microsoft.com/office/drawing/2014/main" id="{68E07D94-A5F9-4336-AFE1-1D79B17EA3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11112" y="5537009"/>
            <a:ext cx="2411760" cy="901247"/>
          </a:xfrm>
          <a:prstGeom prst="rect">
            <a:avLst/>
          </a:prstGeom>
        </p:spPr>
      </p:pic>
      <p:pic>
        <p:nvPicPr>
          <p:cNvPr id="11" name="Grafik 10">
            <a:extLst>
              <a:ext uri="{FF2B5EF4-FFF2-40B4-BE49-F238E27FC236}">
                <a16:creationId xmlns:a16="http://schemas.microsoft.com/office/drawing/2014/main" id="{561102B5-FF34-4198-8166-310A60F3EC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9178" y="5197290"/>
            <a:ext cx="2040930" cy="1360620"/>
          </a:xfrm>
          <a:prstGeom prst="rect">
            <a:avLst/>
          </a:prstGeom>
        </p:spPr>
      </p:pic>
    </p:spTree>
    <p:extLst>
      <p:ext uri="{BB962C8B-B14F-4D97-AF65-F5344CB8AC3E}">
        <p14:creationId xmlns:p14="http://schemas.microsoft.com/office/powerpoint/2010/main" val="2911585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7200" y="404664"/>
            <a:ext cx="8219256" cy="990600"/>
          </a:xfrm>
        </p:spPr>
        <p:txBody>
          <a:bodyPr/>
          <a:lstStyle/>
          <a:p>
            <a:pPr algn="ctr"/>
            <a:r>
              <a:rPr lang="de-AT" b="1" dirty="0">
                <a:solidFill>
                  <a:schemeClr val="tx1"/>
                </a:solidFill>
              </a:rPr>
              <a:t>Warum sollte ich Logistikthemen in meinen Unterricht integrieren?</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4123733387"/>
              </p:ext>
            </p:extLst>
          </p:nvPr>
        </p:nvGraphicFramePr>
        <p:xfrm>
          <a:off x="827584" y="1772816"/>
          <a:ext cx="778720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773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p:txBody>
          <a:bodyPr>
            <a:noAutofit/>
          </a:bodyPr>
          <a:lstStyle/>
          <a:p>
            <a:r>
              <a:rPr lang="de-DE" b="1" dirty="0">
                <a:solidFill>
                  <a:schemeClr val="tx1"/>
                </a:solidFill>
              </a:rPr>
              <a:t>Fachkräftemangel in der Logistik</a:t>
            </a:r>
            <a:r>
              <a:rPr lang="de-DE" sz="2000" dirty="0">
                <a:solidFill>
                  <a:schemeClr val="tx1"/>
                </a:solidFill>
              </a:rPr>
              <a:t/>
            </a:r>
            <a:br>
              <a:rPr lang="de-DE" sz="2000" dirty="0">
                <a:solidFill>
                  <a:schemeClr val="tx1"/>
                </a:solidFill>
              </a:rPr>
            </a:br>
            <a:r>
              <a:rPr lang="de-DE" sz="2400" dirty="0">
                <a:solidFill>
                  <a:schemeClr val="tx1"/>
                </a:solidFill>
              </a:rPr>
              <a:t>Warum sollte ich Logistikthemen in meinen Unterricht integrieren?</a:t>
            </a:r>
            <a:endParaRPr lang="en-GB" sz="2000" dirty="0">
              <a:solidFill>
                <a:schemeClr val="tx1"/>
              </a:solidFill>
            </a:endParaRPr>
          </a:p>
        </p:txBody>
      </p:sp>
      <p:sp>
        <p:nvSpPr>
          <p:cNvPr id="6" name="Inhaltsplatzhalter 5"/>
          <p:cNvSpPr>
            <a:spLocks noGrp="1"/>
          </p:cNvSpPr>
          <p:nvPr>
            <p:ph idx="1"/>
          </p:nvPr>
        </p:nvSpPr>
        <p:spPr>
          <a:xfrm>
            <a:off x="457200" y="1700808"/>
            <a:ext cx="5194920" cy="4776192"/>
          </a:xfrm>
        </p:spPr>
        <p:txBody>
          <a:bodyPr/>
          <a:lstStyle/>
          <a:p>
            <a:r>
              <a:rPr lang="de-AT" sz="1800" b="1" dirty="0"/>
              <a:t>90 Prozent </a:t>
            </a:r>
            <a:r>
              <a:rPr lang="de-AT" sz="1800" dirty="0"/>
              <a:t>schätzen den </a:t>
            </a:r>
            <a:r>
              <a:rPr lang="de-AT" sz="1800" b="1" dirty="0"/>
              <a:t>Fachkräftemangel</a:t>
            </a:r>
            <a:r>
              <a:rPr lang="de-AT" sz="1800" dirty="0"/>
              <a:t> in der Transport- und Logistikbranche als </a:t>
            </a:r>
            <a:r>
              <a:rPr lang="de-AT" sz="1800" b="1" dirty="0"/>
              <a:t>bemerkbar bis stark </a:t>
            </a:r>
            <a:r>
              <a:rPr lang="de-AT" sz="1800" b="1" dirty="0" smtClean="0"/>
              <a:t>bemerkbar</a:t>
            </a:r>
            <a:endParaRPr lang="de-AT" sz="1800" b="1" dirty="0"/>
          </a:p>
          <a:p>
            <a:endParaRPr lang="de-AT" sz="1800" b="1" dirty="0" smtClean="0"/>
          </a:p>
          <a:p>
            <a:r>
              <a:rPr lang="de-AT" sz="1800" b="1" dirty="0" smtClean="0"/>
              <a:t>Mangel </a:t>
            </a:r>
            <a:r>
              <a:rPr lang="de-AT" sz="1800" b="1" dirty="0"/>
              <a:t>an qualifizierten Bewerbern - </a:t>
            </a:r>
            <a:r>
              <a:rPr lang="de-AT" sz="1800" b="1" dirty="0" smtClean="0"/>
              <a:t>Warum?</a:t>
            </a:r>
            <a:r>
              <a:rPr lang="de-AT" sz="1800" dirty="0" smtClean="0"/>
              <a:t/>
            </a:r>
            <a:br>
              <a:rPr lang="de-AT" sz="1800" dirty="0" smtClean="0"/>
            </a:br>
            <a:r>
              <a:rPr lang="de-AT" sz="1800" dirty="0" smtClean="0"/>
              <a:t>wenig </a:t>
            </a:r>
            <a:r>
              <a:rPr lang="de-AT" sz="1800" dirty="0"/>
              <a:t>bekannte Berufs- und Karrieremöglichkeiten in der Logistik </a:t>
            </a:r>
          </a:p>
          <a:p>
            <a:endParaRPr lang="de-AT" sz="1800" dirty="0" smtClean="0"/>
          </a:p>
          <a:p>
            <a:r>
              <a:rPr lang="de-AT" sz="1800" dirty="0" smtClean="0"/>
              <a:t>Rund </a:t>
            </a:r>
            <a:r>
              <a:rPr lang="de-AT" sz="1800" b="1" dirty="0"/>
              <a:t>82% der Befragten </a:t>
            </a:r>
            <a:r>
              <a:rPr lang="de-AT" sz="1800" dirty="0"/>
              <a:t>erwartete </a:t>
            </a:r>
            <a:r>
              <a:rPr lang="de-AT" sz="1800" b="1" dirty="0"/>
              <a:t>negative bis stark negative Auswirkungen </a:t>
            </a:r>
            <a:r>
              <a:rPr lang="de-AT" sz="1800" dirty="0"/>
              <a:t>des Fachkräftemangels auf den Unternehmenserfolg in den nächsten zehn Jahren</a:t>
            </a:r>
          </a:p>
          <a:p>
            <a:endParaRPr lang="de-AT" dirty="0"/>
          </a:p>
        </p:txBody>
      </p:sp>
      <p:sp>
        <p:nvSpPr>
          <p:cNvPr id="12"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pic>
        <p:nvPicPr>
          <p:cNvPr id="7" name="Grafik 6"/>
          <p:cNvPicPr>
            <a:picLocks noChangeAspect="1"/>
          </p:cNvPicPr>
          <p:nvPr/>
        </p:nvPicPr>
        <p:blipFill>
          <a:blip r:embed="rId3"/>
          <a:stretch>
            <a:fillRect/>
          </a:stretch>
        </p:blipFill>
        <p:spPr>
          <a:xfrm>
            <a:off x="5508104" y="1808820"/>
            <a:ext cx="3410546" cy="4560168"/>
          </a:xfrm>
          <a:prstGeom prst="rect">
            <a:avLst/>
          </a:prstGeom>
        </p:spPr>
      </p:pic>
      <p:sp>
        <p:nvSpPr>
          <p:cNvPr id="13" name="Textfeld 12"/>
          <p:cNvSpPr txBox="1"/>
          <p:nvPr/>
        </p:nvSpPr>
        <p:spPr>
          <a:xfrm>
            <a:off x="508193" y="6171948"/>
            <a:ext cx="3466762" cy="33855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de-DE" sz="800" b="1" i="0" u="none" strike="noStrike" kern="0" cap="none" spc="0" normalizeH="0" baseline="0" noProof="0" dirty="0" smtClean="0">
                <a:ln>
                  <a:noFill/>
                </a:ln>
                <a:effectLst/>
                <a:uLnTx/>
                <a:uFillTx/>
              </a:rPr>
              <a:t>Quelle</a:t>
            </a:r>
            <a:r>
              <a:rPr kumimoji="0" lang="de-DE" sz="800" b="0" i="0" u="none" strike="noStrike" kern="0" cap="none" spc="0" normalizeH="0" baseline="0" noProof="0" dirty="0" smtClean="0">
                <a:ln>
                  <a:noFill/>
                </a:ln>
                <a:effectLst/>
                <a:uLnTx/>
                <a:uFillTx/>
              </a:rPr>
              <a:t>: Bundesvereinigung Logistik (2017) </a:t>
            </a:r>
            <a:r>
              <a:rPr kumimoji="0" lang="de-AT" sz="800" b="0" i="0" u="none" strike="noStrike" kern="0" cap="none" spc="0" normalizeH="0" baseline="0" noProof="0" dirty="0" smtClean="0">
                <a:ln>
                  <a:noFill/>
                </a:ln>
                <a:effectLst/>
                <a:uLnTx/>
                <a:uFillTx/>
              </a:rPr>
              <a:t>Fachkräftemangel in der Logistik –</a:t>
            </a:r>
          </a:p>
          <a:p>
            <a:pPr marL="0" marR="0" lvl="0" indent="0" defTabSz="457200" eaLnBrk="1" fontAlgn="auto" latinLnBrk="0" hangingPunct="1">
              <a:lnSpc>
                <a:spcPct val="100000"/>
              </a:lnSpc>
              <a:spcBef>
                <a:spcPts val="0"/>
              </a:spcBef>
              <a:spcAft>
                <a:spcPts val="0"/>
              </a:spcAft>
              <a:buClrTx/>
              <a:buSzTx/>
              <a:buFontTx/>
              <a:buNone/>
              <a:tabLst/>
              <a:defRPr/>
            </a:pPr>
            <a:r>
              <a:rPr kumimoji="0" lang="de-AT" sz="800" b="0" i="0" u="none" strike="noStrike" kern="0" cap="none" spc="0" normalizeH="0" baseline="0" noProof="0" dirty="0" smtClean="0">
                <a:ln>
                  <a:noFill/>
                </a:ln>
                <a:effectLst/>
                <a:uLnTx/>
                <a:uFillTx/>
              </a:rPr>
              <a:t>Eine Umfrage der Bundesvereinigung Logistik (BVL) e.V.</a:t>
            </a:r>
            <a:endParaRPr kumimoji="0" lang="en-GB" sz="800" b="0" i="0" u="none" strike="noStrike" kern="0" cap="none" spc="0" normalizeH="0" baseline="0" noProof="0" dirty="0" smtClean="0">
              <a:ln>
                <a:noFill/>
              </a:ln>
              <a:effectLst/>
              <a:uLnTx/>
              <a:uFillTx/>
            </a:endParaRPr>
          </a:p>
        </p:txBody>
      </p:sp>
    </p:spTree>
    <p:extLst>
      <p:ext uri="{BB962C8B-B14F-4D97-AF65-F5344CB8AC3E}">
        <p14:creationId xmlns:p14="http://schemas.microsoft.com/office/powerpoint/2010/main" val="1159294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p:cNvSpPr>
            <a:spLocks noGrp="1"/>
          </p:cNvSpPr>
          <p:nvPr>
            <p:ph type="title"/>
          </p:nvPr>
        </p:nvSpPr>
        <p:spPr>
          <a:xfrm>
            <a:off x="457200" y="404664"/>
            <a:ext cx="8291264" cy="990600"/>
          </a:xfrm>
        </p:spPr>
        <p:txBody>
          <a:bodyPr>
            <a:noAutofit/>
          </a:bodyPr>
          <a:lstStyle/>
          <a:p>
            <a:r>
              <a:rPr lang="de-AT" b="1" dirty="0">
                <a:solidFill>
                  <a:schemeClr val="tx1"/>
                </a:solidFill>
              </a:rPr>
              <a:t>Der Güterverkehr ist das Rückgrat unserer Gesellschaft</a:t>
            </a:r>
            <a:r>
              <a:rPr lang="de-AT" sz="2000" dirty="0">
                <a:solidFill>
                  <a:srgbClr val="002E60"/>
                </a:solidFill>
              </a:rPr>
              <a:t/>
            </a:r>
            <a:br>
              <a:rPr lang="de-AT" sz="2000" dirty="0">
                <a:solidFill>
                  <a:srgbClr val="002E60"/>
                </a:solidFill>
              </a:rPr>
            </a:br>
            <a:r>
              <a:rPr lang="de-DE" sz="2400" dirty="0">
                <a:solidFill>
                  <a:schemeClr val="tx1"/>
                </a:solidFill>
              </a:rPr>
              <a:t>Warum sollte ich Logistikthemen in meinen Unterricht integrieren?</a:t>
            </a:r>
            <a:endParaRPr lang="en-GB" sz="2000" dirty="0">
              <a:solidFill>
                <a:srgbClr val="002E60"/>
              </a:solidFill>
            </a:endParaRPr>
          </a:p>
        </p:txBody>
      </p:sp>
      <p:graphicFrame>
        <p:nvGraphicFramePr>
          <p:cNvPr id="7" name="Diagram 4"/>
          <p:cNvGraphicFramePr/>
          <p:nvPr>
            <p:extLst>
              <p:ext uri="{D42A27DB-BD31-4B8C-83A1-F6EECF244321}">
                <p14:modId xmlns:p14="http://schemas.microsoft.com/office/powerpoint/2010/main" val="2275168789"/>
              </p:ext>
            </p:extLst>
          </p:nvPr>
        </p:nvGraphicFramePr>
        <p:xfrm>
          <a:off x="352986" y="1657223"/>
          <a:ext cx="8827961" cy="4617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platzhalter 7"/>
          <p:cNvSpPr txBox="1">
            <a:spLocks/>
          </p:cNvSpPr>
          <p:nvPr/>
        </p:nvSpPr>
        <p:spPr>
          <a:xfrm>
            <a:off x="6905727" y="6360078"/>
            <a:ext cx="1246335" cy="176803"/>
          </a:xfrm>
          <a:prstGeom prst="rect">
            <a:avLst/>
          </a:prstGeom>
        </p:spPr>
        <p:txBody>
          <a:bodyPr>
            <a:noAutofit/>
          </a:bodyPr>
          <a:lstStyle>
            <a:lvl1pPr marL="182880" indent="-182880" algn="l" defTabSz="914400" rtl="0" eaLnBrk="1" latinLnBrk="0" hangingPunct="1">
              <a:spcBef>
                <a:spcPct val="20000"/>
              </a:spcBef>
              <a:buClr>
                <a:srgbClr val="FDBB5E"/>
              </a:buClr>
              <a:buSzPct val="85000"/>
              <a:buFont typeface="Arial" pitchFamily="34" charset="0"/>
              <a:buChar char="•"/>
              <a:defRPr sz="2400" kern="1200">
                <a:solidFill>
                  <a:schemeClr val="tx1">
                    <a:lumMod val="75000"/>
                    <a:lumOff val="25000"/>
                  </a:schemeClr>
                </a:solidFill>
                <a:latin typeface="+mn-lt"/>
                <a:ea typeface="+mn-ea"/>
                <a:cs typeface="+mn-cs"/>
              </a:defRPr>
            </a:lvl1pPr>
            <a:lvl2pPr marL="457200" indent="-182880" algn="l" defTabSz="914400" rtl="0" eaLnBrk="1" latinLnBrk="0" hangingPunct="1">
              <a:spcBef>
                <a:spcPct val="20000"/>
              </a:spcBef>
              <a:buClr>
                <a:srgbClr val="FDBB5E"/>
              </a:buClr>
              <a:buSzPct val="85000"/>
              <a:buFont typeface="Arial" pitchFamily="34" charset="0"/>
              <a:buChar char="•"/>
              <a:defRPr sz="2000" kern="1200">
                <a:solidFill>
                  <a:schemeClr val="tx1">
                    <a:lumMod val="75000"/>
                    <a:lumOff val="25000"/>
                  </a:schemeClr>
                </a:solidFill>
                <a:latin typeface="+mn-lt"/>
                <a:ea typeface="+mn-ea"/>
                <a:cs typeface="+mn-cs"/>
              </a:defRPr>
            </a:lvl2pPr>
            <a:lvl3pPr marL="731520" indent="-182880" algn="l" defTabSz="914400" rtl="0" eaLnBrk="1" latinLnBrk="0" hangingPunct="1">
              <a:spcBef>
                <a:spcPct val="20000"/>
              </a:spcBef>
              <a:buClr>
                <a:srgbClr val="FDBB5E"/>
              </a:buClr>
              <a:buSzPct val="90000"/>
              <a:buFont typeface="Arial" pitchFamily="34" charset="0"/>
              <a:buChar char="•"/>
              <a:defRPr sz="1800" kern="1200">
                <a:solidFill>
                  <a:schemeClr val="tx1">
                    <a:lumMod val="75000"/>
                    <a:lumOff val="25000"/>
                  </a:schemeClr>
                </a:solidFill>
                <a:latin typeface="+mn-lt"/>
                <a:ea typeface="+mn-ea"/>
                <a:cs typeface="+mn-cs"/>
              </a:defRPr>
            </a:lvl3pPr>
            <a:lvl4pPr marL="1005840" indent="-182880" algn="l" defTabSz="914400" rtl="0" eaLnBrk="1" latinLnBrk="0" hangingPunct="1">
              <a:spcBef>
                <a:spcPct val="20000"/>
              </a:spcBef>
              <a:buClr>
                <a:srgbClr val="FDBB5E"/>
              </a:buClr>
              <a:buFont typeface="Arial" pitchFamily="34" charset="0"/>
              <a:buChar char="•"/>
              <a:defRPr sz="1600" kern="1200">
                <a:solidFill>
                  <a:schemeClr val="tx1">
                    <a:lumMod val="75000"/>
                    <a:lumOff val="25000"/>
                  </a:schemeClr>
                </a:solidFill>
                <a:latin typeface="+mn-lt"/>
                <a:ea typeface="+mn-ea"/>
                <a:cs typeface="+mn-cs"/>
              </a:defRPr>
            </a:lvl4pPr>
            <a:lvl5pPr marL="1188720" indent="-137160" algn="l" defTabSz="914400" rtl="0" eaLnBrk="1" latinLnBrk="0" hangingPunct="1">
              <a:spcBef>
                <a:spcPct val="20000"/>
              </a:spcBef>
              <a:buClr>
                <a:srgbClr val="FDBB5E"/>
              </a:buClr>
              <a:buSzPct val="100000"/>
              <a:buFont typeface="Arial" pitchFamily="34" charset="0"/>
              <a:buChar char="•"/>
              <a:defRPr sz="1400" kern="1200" baseline="0">
                <a:solidFill>
                  <a:schemeClr val="tx1">
                    <a:lumMod val="75000"/>
                    <a:lumOff val="2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GB" sz="500" dirty="0" err="1">
                <a:solidFill>
                  <a:schemeClr val="tx1"/>
                </a:solidFill>
              </a:rPr>
              <a:t>Bildquelle</a:t>
            </a:r>
            <a:r>
              <a:rPr lang="en-GB" sz="500" dirty="0">
                <a:solidFill>
                  <a:schemeClr val="tx1"/>
                </a:solidFill>
              </a:rPr>
              <a:t>: </a:t>
            </a:r>
            <a:r>
              <a:rPr lang="en-GB" sz="500" dirty="0" err="1">
                <a:solidFill>
                  <a:schemeClr val="tx1"/>
                </a:solidFill>
              </a:rPr>
              <a:t>pixabay</a:t>
            </a:r>
            <a:endParaRPr lang="en-GB" sz="500" dirty="0">
              <a:solidFill>
                <a:schemeClr val="tx1"/>
              </a:solidFill>
            </a:endParaRPr>
          </a:p>
        </p:txBody>
      </p:sp>
      <p:sp>
        <p:nvSpPr>
          <p:cNvPr id="11" name="Textfeld 10"/>
          <p:cNvSpPr txBox="1"/>
          <p:nvPr/>
        </p:nvSpPr>
        <p:spPr>
          <a:xfrm>
            <a:off x="6905727" y="6228957"/>
            <a:ext cx="2285963" cy="169277"/>
          </a:xfrm>
          <a:prstGeom prst="rect">
            <a:avLst/>
          </a:prstGeom>
          <a:noFill/>
        </p:spPr>
        <p:txBody>
          <a:bodyPr wrap="square" rtlCol="0">
            <a:spAutoFit/>
          </a:bodyPr>
          <a:lstStyle/>
          <a:p>
            <a:r>
              <a:rPr lang="de-AT" sz="500" dirty="0"/>
              <a:t>Quelle: Europäische Kommission, Statista.com</a:t>
            </a:r>
            <a:endParaRPr lang="de-AT" sz="500" baseline="30000" dirty="0"/>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845983033"/>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4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5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2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6.xml><?xml version="1.0" encoding="utf-8"?>
<a:theme xmlns:a="http://schemas.openxmlformats.org/drawingml/2006/main" name="3_Clarity">
  <a:themeElements>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04617B"/>
    </a:dk2>
    <a:lt2>
      <a:srgbClr val="DBF5F9"/>
    </a:lt2>
    <a:accent1>
      <a:srgbClr val="0B9B74"/>
    </a:accent1>
    <a:accent2>
      <a:srgbClr val="5FF2CA"/>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Clarity</Template>
  <TotalTime>0</TotalTime>
  <Words>6474</Words>
  <Application>Microsoft Office PowerPoint</Application>
  <PresentationFormat>On-screen Show (4:3)</PresentationFormat>
  <Paragraphs>810</Paragraphs>
  <Slides>46</Slides>
  <Notes>46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46</vt:i4>
      </vt:variant>
    </vt:vector>
  </HeadingPairs>
  <TitlesOfParts>
    <vt:vector size="58" baseType="lpstr">
      <vt:lpstr>ＭＳ Ｐゴシック</vt:lpstr>
      <vt:lpstr>Arial</vt:lpstr>
      <vt:lpstr>Calibri</vt:lpstr>
      <vt:lpstr>Symbol</vt:lpstr>
      <vt:lpstr>Times New Roman</vt:lpstr>
      <vt:lpstr>Wingdings</vt:lpstr>
      <vt:lpstr>Custom Design</vt:lpstr>
      <vt:lpstr>1_Clarity</vt:lpstr>
      <vt:lpstr>4_Clarity</vt:lpstr>
      <vt:lpstr>5_Clarity</vt:lpstr>
      <vt:lpstr>2_Clarity</vt:lpstr>
      <vt:lpstr>3_Clarity</vt:lpstr>
      <vt:lpstr>Train-the-Trainer Manual</vt:lpstr>
      <vt:lpstr>PowerPoint Presentation</vt:lpstr>
      <vt:lpstr>Zielgruppen</vt:lpstr>
      <vt:lpstr>RETrans, RERoad, RERail, REWWay und REEcoTrans</vt:lpstr>
      <vt:lpstr>Übersicht</vt:lpstr>
      <vt:lpstr>Warum sollte ich Logistikthemen in meinen Unterricht integrieren?</vt:lpstr>
      <vt:lpstr>Warum sollte ich Logistikthemen in meinen Unterricht integrieren?</vt:lpstr>
      <vt:lpstr>Fachkräftemangel in der Logistik Warum sollte ich Logistikthemen in meinen Unterricht integrieren?</vt:lpstr>
      <vt:lpstr>Der Güterverkehr ist das Rückgrat unserer Gesellschaft Warum sollte ich Logistikthemen in meinen Unterricht integrieren?</vt:lpstr>
      <vt:lpstr>Logistik und Güterverkehr im Unterricht</vt:lpstr>
      <vt:lpstr>Wie arbeite ich am besten mit den Lehrmitteln?</vt:lpstr>
      <vt:lpstr>Wir bieten Wissensvermittlung durch …</vt:lpstr>
      <vt:lpstr>RETrans und seine Unterseiten bieten unterschiedliche Lehrmittel-Typen</vt:lpstr>
      <vt:lpstr>Lehrmittelpakete</vt:lpstr>
      <vt:lpstr>Wo finde ich die Lehrmittel?</vt:lpstr>
      <vt:lpstr>RETrans und seine Unterseiten</vt:lpstr>
      <vt:lpstr>Wo finde ich die Lehrmittel?</vt:lpstr>
      <vt:lpstr>- Integration in den Unterricht</vt:lpstr>
      <vt:lpstr>Nutzung der Lehrmittel</vt:lpstr>
      <vt:lpstr>Beispiel: Ablauf einer Unterrichtseinheit</vt:lpstr>
      <vt:lpstr>Adaptierbarkeit</vt:lpstr>
      <vt:lpstr>PowerPoint Presentation</vt:lpstr>
      <vt:lpstr>  - online Informationsseite</vt:lpstr>
      <vt:lpstr>Übungen RETrans</vt:lpstr>
      <vt:lpstr>Lehrmittelpakete RETrans</vt:lpstr>
      <vt:lpstr>PowerPoint Presentation</vt:lpstr>
      <vt:lpstr>- online Informationsseite</vt:lpstr>
      <vt:lpstr>Übungen RERoad</vt:lpstr>
      <vt:lpstr>Lehrmittelpakete RERoad</vt:lpstr>
      <vt:lpstr>PowerPoint Presentation</vt:lpstr>
      <vt:lpstr>- online Informationsseite</vt:lpstr>
      <vt:lpstr>Übungen RERail</vt:lpstr>
      <vt:lpstr>Lehrmittelpakete RERail</vt:lpstr>
      <vt:lpstr>PowerPoint Presentation</vt:lpstr>
      <vt:lpstr>- online Informationsseite</vt:lpstr>
      <vt:lpstr>Übungen REWWay</vt:lpstr>
      <vt:lpstr>Lehrmittelpakete REWWay</vt:lpstr>
      <vt:lpstr>PowerPoint Presentation</vt:lpstr>
      <vt:lpstr> - online Informationsseite</vt:lpstr>
      <vt:lpstr>Übungen REEcoTrans</vt:lpstr>
      <vt:lpstr>Lehrmittelpakete REEcoTrans</vt:lpstr>
      <vt:lpstr>Zusätzliche Angebote</vt:lpstr>
      <vt:lpstr>Transport School Labs</vt:lpstr>
      <vt:lpstr>LOGISTIFY – Die Welt der Logistik verstehen!</vt:lpstr>
      <vt:lpstr>Wie und wo kann ich LOGISTIFY für meinen Unterricht downloaden?</vt:lpstr>
      <vt:lpstr>Zusatzinformationen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Haller Alexandra</cp:lastModifiedBy>
  <cp:revision>755</cp:revision>
  <cp:lastPrinted>2016-07-26T10:59:23Z</cp:lastPrinted>
  <dcterms:created xsi:type="dcterms:W3CDTF">2012-09-17T08:31:25Z</dcterms:created>
  <dcterms:modified xsi:type="dcterms:W3CDTF">2019-08-26T08:57:42Z</dcterms:modified>
</cp:coreProperties>
</file>